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8" r:id="rId21"/>
    <p:sldId id="271" r:id="rId22"/>
    <p:sldId id="286" r:id="rId23"/>
    <p:sldId id="257" r:id="rId24"/>
    <p:sldId id="279" r:id="rId25"/>
    <p:sldId id="280" r:id="rId26"/>
    <p:sldId id="281" r:id="rId27"/>
    <p:sldId id="282" r:id="rId28"/>
    <p:sldId id="283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F28C5F-A35C-4231-BB69-FD9FC21A633B}" v="733" dt="2022-08-09T14:44:55.2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4DF28C5F-A35C-4231-BB69-FD9FC21A633B}"/>
    <pc:docChg chg="undo redo custSel addSld delSld modSld sldOrd modMainMaster">
      <pc:chgData name="NGUYEN PHAM ANH THU" userId="baf72463-252b-4d5f-a6ca-5a6327a9888d" providerId="ADAL" clId="{4DF28C5F-A35C-4231-BB69-FD9FC21A633B}" dt="2022-08-09T14:45:00.415" v="1637" actId="1076"/>
      <pc:docMkLst>
        <pc:docMk/>
      </pc:docMkLst>
      <pc:sldChg chg="modSp mod modTransition">
        <pc:chgData name="NGUYEN PHAM ANH THU" userId="baf72463-252b-4d5f-a6ca-5a6327a9888d" providerId="ADAL" clId="{4DF28C5F-A35C-4231-BB69-FD9FC21A633B}" dt="2022-08-09T12:08:17.593" v="1512"/>
        <pc:sldMkLst>
          <pc:docMk/>
          <pc:sldMk cId="1158502520" sldId="256"/>
        </pc:sldMkLst>
        <pc:picChg chg="mod">
          <ac:chgData name="NGUYEN PHAM ANH THU" userId="baf72463-252b-4d5f-a6ca-5a6327a9888d" providerId="ADAL" clId="{4DF28C5F-A35C-4231-BB69-FD9FC21A633B}" dt="2022-08-09T09:52:07.290" v="452" actId="29295"/>
          <ac:picMkLst>
            <pc:docMk/>
            <pc:sldMk cId="1158502520" sldId="256"/>
            <ac:picMk id="7" creationId="{68CB35FC-C9C7-B62D-F764-46CCDAF9D424}"/>
          </ac:picMkLst>
        </pc:picChg>
      </pc:sldChg>
      <pc:sldChg chg="addSp delSp modSp add del mod modTransition delAnim modAnim">
        <pc:chgData name="NGUYEN PHAM ANH THU" userId="baf72463-252b-4d5f-a6ca-5a6327a9888d" providerId="ADAL" clId="{4DF28C5F-A35C-4231-BB69-FD9FC21A633B}" dt="2022-08-09T14:14:45.407" v="1632"/>
        <pc:sldMkLst>
          <pc:docMk/>
          <pc:sldMk cId="1722184565" sldId="257"/>
        </pc:sldMkLst>
        <pc:spChg chg="mod">
          <ac:chgData name="NGUYEN PHAM ANH THU" userId="baf72463-252b-4d5f-a6ca-5a6327a9888d" providerId="ADAL" clId="{4DF28C5F-A35C-4231-BB69-FD9FC21A633B}" dt="2022-08-09T14:14:02.035" v="1622" actId="20577"/>
          <ac:spMkLst>
            <pc:docMk/>
            <pc:sldMk cId="1722184565" sldId="257"/>
            <ac:spMk id="7" creationId="{A6CAB24C-D61F-A318-98A4-A46B34F941A9}"/>
          </ac:spMkLst>
        </pc:spChg>
        <pc:grpChg chg="add del mod">
          <ac:chgData name="NGUYEN PHAM ANH THU" userId="baf72463-252b-4d5f-a6ca-5a6327a9888d" providerId="ADAL" clId="{4DF28C5F-A35C-4231-BB69-FD9FC21A633B}" dt="2022-08-09T14:14:00.968" v="1616" actId="1076"/>
          <ac:grpSpMkLst>
            <pc:docMk/>
            <pc:sldMk cId="1722184565" sldId="257"/>
            <ac:grpSpMk id="6" creationId="{674E5A58-F46D-4F6D-82CF-878C6FB5A5BE}"/>
          </ac:grpSpMkLst>
        </pc:grpChg>
        <pc:grpChg chg="del">
          <ac:chgData name="NGUYEN PHAM ANH THU" userId="baf72463-252b-4d5f-a6ca-5a6327a9888d" providerId="ADAL" clId="{4DF28C5F-A35C-4231-BB69-FD9FC21A633B}" dt="2022-08-09T14:14:20.269" v="1625" actId="478"/>
          <ac:grpSpMkLst>
            <pc:docMk/>
            <pc:sldMk cId="1722184565" sldId="257"/>
            <ac:grpSpMk id="7" creationId="{D2FE6885-F023-6021-84C3-EFC586B5F495}"/>
          </ac:grpSpMkLst>
        </pc:grpChg>
        <pc:picChg chg="add mod">
          <ac:chgData name="NGUYEN PHAM ANH THU" userId="baf72463-252b-4d5f-a6ca-5a6327a9888d" providerId="ADAL" clId="{4DF28C5F-A35C-4231-BB69-FD9FC21A633B}" dt="2022-08-09T14:14:29.481" v="1629" actId="962"/>
          <ac:picMkLst>
            <pc:docMk/>
            <pc:sldMk cId="1722184565" sldId="257"/>
            <ac:picMk id="3" creationId="{47C9E5AA-83A1-E093-A520-684C6C4C8701}"/>
          </ac:picMkLst>
        </pc:picChg>
        <pc:picChg chg="add del mod">
          <ac:chgData name="NGUYEN PHAM ANH THU" userId="baf72463-252b-4d5f-a6ca-5a6327a9888d" providerId="ADAL" clId="{4DF28C5F-A35C-4231-BB69-FD9FC21A633B}" dt="2022-08-09T14:11:23.369" v="1545" actId="478"/>
          <ac:picMkLst>
            <pc:docMk/>
            <pc:sldMk cId="1722184565" sldId="257"/>
            <ac:picMk id="3" creationId="{AE0A6F5D-1B7E-1F61-F417-4AA7597A2DB5}"/>
          </ac:picMkLst>
        </pc:picChg>
        <pc:picChg chg="add mod ord">
          <ac:chgData name="NGUYEN PHAM ANH THU" userId="baf72463-252b-4d5f-a6ca-5a6327a9888d" providerId="ADAL" clId="{4DF28C5F-A35C-4231-BB69-FD9FC21A633B}" dt="2022-08-09T14:11:21.134" v="1544" actId="171"/>
          <ac:picMkLst>
            <pc:docMk/>
            <pc:sldMk cId="1722184565" sldId="257"/>
            <ac:picMk id="4" creationId="{BD65A264-F396-B160-6945-E2C6723E90B7}"/>
          </ac:picMkLst>
        </pc:picChg>
        <pc:picChg chg="del">
          <ac:chgData name="NGUYEN PHAM ANH THU" userId="baf72463-252b-4d5f-a6ca-5a6327a9888d" providerId="ADAL" clId="{4DF28C5F-A35C-4231-BB69-FD9FC21A633B}" dt="2022-08-09T14:11:12.473" v="1539" actId="478"/>
          <ac:picMkLst>
            <pc:docMk/>
            <pc:sldMk cId="1722184565" sldId="257"/>
            <ac:picMk id="5" creationId="{EAC058E0-E8FE-8EB0-919C-D669DDCBAA61}"/>
          </ac:picMkLst>
        </pc:picChg>
        <pc:picChg chg="mod">
          <ac:chgData name="NGUYEN PHAM ANH THU" userId="baf72463-252b-4d5f-a6ca-5a6327a9888d" providerId="ADAL" clId="{4DF28C5F-A35C-4231-BB69-FD9FC21A633B}" dt="2022-08-09T14:14:00.360" v="1612" actId="14100"/>
          <ac:picMkLst>
            <pc:docMk/>
            <pc:sldMk cId="1722184565" sldId="257"/>
            <ac:picMk id="8" creationId="{B7C1EE02-7B83-246E-8506-341DCB0C8849}"/>
          </ac:picMkLst>
        </pc:picChg>
        <pc:picChg chg="add del mod">
          <ac:chgData name="NGUYEN PHAM ANH THU" userId="baf72463-252b-4d5f-a6ca-5a6327a9888d" providerId="ADAL" clId="{4DF28C5F-A35C-4231-BB69-FD9FC21A633B}" dt="2022-08-09T14:13:59.160" v="1604" actId="931"/>
          <ac:picMkLst>
            <pc:docMk/>
            <pc:sldMk cId="1722184565" sldId="257"/>
            <ac:picMk id="10" creationId="{33E0A019-574B-59D5-73C0-B19D206E5218}"/>
          </ac:picMkLst>
        </pc:picChg>
      </pc:sldChg>
      <pc:sldChg chg="modTransition">
        <pc:chgData name="NGUYEN PHAM ANH THU" userId="baf72463-252b-4d5f-a6ca-5a6327a9888d" providerId="ADAL" clId="{4DF28C5F-A35C-4231-BB69-FD9FC21A633B}" dt="2022-08-09T12:08:17.593" v="1512"/>
        <pc:sldMkLst>
          <pc:docMk/>
          <pc:sldMk cId="1742781467" sldId="258"/>
        </pc:sldMkLst>
      </pc:sldChg>
      <pc:sldChg chg="modTransition">
        <pc:chgData name="NGUYEN PHAM ANH THU" userId="baf72463-252b-4d5f-a6ca-5a6327a9888d" providerId="ADAL" clId="{4DF28C5F-A35C-4231-BB69-FD9FC21A633B}" dt="2022-08-09T12:08:17.593" v="1512"/>
        <pc:sldMkLst>
          <pc:docMk/>
          <pc:sldMk cId="2403365286" sldId="259"/>
        </pc:sldMkLst>
      </pc:sldChg>
      <pc:sldChg chg="modSp mod modTransition">
        <pc:chgData name="NGUYEN PHAM ANH THU" userId="baf72463-252b-4d5f-a6ca-5a6327a9888d" providerId="ADAL" clId="{4DF28C5F-A35C-4231-BB69-FD9FC21A633B}" dt="2022-08-09T12:08:17.593" v="1512"/>
        <pc:sldMkLst>
          <pc:docMk/>
          <pc:sldMk cId="864066563" sldId="260"/>
        </pc:sldMkLst>
        <pc:picChg chg="mod">
          <ac:chgData name="NGUYEN PHAM ANH THU" userId="baf72463-252b-4d5f-a6ca-5a6327a9888d" providerId="ADAL" clId="{4DF28C5F-A35C-4231-BB69-FD9FC21A633B}" dt="2022-08-09T09:52:10.961" v="453" actId="29295"/>
          <ac:picMkLst>
            <pc:docMk/>
            <pc:sldMk cId="864066563" sldId="260"/>
            <ac:picMk id="7" creationId="{68CB35FC-C9C7-B62D-F764-46CCDAF9D424}"/>
          </ac:picMkLst>
        </pc:picChg>
      </pc:sldChg>
      <pc:sldChg chg="addSp delSp modSp mod modTransition addAnim delAnim modAnim">
        <pc:chgData name="NGUYEN PHAM ANH THU" userId="baf72463-252b-4d5f-a6ca-5a6327a9888d" providerId="ADAL" clId="{4DF28C5F-A35C-4231-BB69-FD9FC21A633B}" dt="2022-08-09T12:08:17.593" v="1512"/>
        <pc:sldMkLst>
          <pc:docMk/>
          <pc:sldMk cId="3254454744" sldId="261"/>
        </pc:sldMkLst>
        <pc:spChg chg="mod">
          <ac:chgData name="NGUYEN PHAM ANH THU" userId="baf72463-252b-4d5f-a6ca-5a6327a9888d" providerId="ADAL" clId="{4DF28C5F-A35C-4231-BB69-FD9FC21A633B}" dt="2022-08-09T08:13:21.955" v="189" actId="1076"/>
          <ac:spMkLst>
            <pc:docMk/>
            <pc:sldMk cId="3254454744" sldId="261"/>
            <ac:spMk id="2" creationId="{0AB477E3-01C4-B2F5-5E81-033CC78536B0}"/>
          </ac:spMkLst>
        </pc:spChg>
        <pc:spChg chg="add mod">
          <ac:chgData name="NGUYEN PHAM ANH THU" userId="baf72463-252b-4d5f-a6ca-5a6327a9888d" providerId="ADAL" clId="{4DF28C5F-A35C-4231-BB69-FD9FC21A633B}" dt="2022-08-09T08:56:38.591" v="345" actId="1076"/>
          <ac:spMkLst>
            <pc:docMk/>
            <pc:sldMk cId="3254454744" sldId="261"/>
            <ac:spMk id="3" creationId="{4CCDFB74-05D0-D558-0F6F-5F66B7FEE7D6}"/>
          </ac:spMkLst>
        </pc:spChg>
        <pc:spChg chg="mod">
          <ac:chgData name="NGUYEN PHAM ANH THU" userId="baf72463-252b-4d5f-a6ca-5a6327a9888d" providerId="ADAL" clId="{4DF28C5F-A35C-4231-BB69-FD9FC21A633B}" dt="2022-08-09T07:54:04.908" v="0"/>
          <ac:spMkLst>
            <pc:docMk/>
            <pc:sldMk cId="3254454744" sldId="261"/>
            <ac:spMk id="5" creationId="{A6764DD6-737D-3AF8-B394-288AD354D2C0}"/>
          </ac:spMkLst>
        </pc:spChg>
        <pc:spChg chg="add mod">
          <ac:chgData name="NGUYEN PHAM ANH THU" userId="baf72463-252b-4d5f-a6ca-5a6327a9888d" providerId="ADAL" clId="{4DF28C5F-A35C-4231-BB69-FD9FC21A633B}" dt="2022-08-09T08:56:36.173" v="344" actId="1076"/>
          <ac:spMkLst>
            <pc:docMk/>
            <pc:sldMk cId="3254454744" sldId="261"/>
            <ac:spMk id="6" creationId="{7A3BC8F3-C74F-90FD-5074-F27754B5B9E9}"/>
          </ac:spMkLst>
        </pc:spChg>
        <pc:spChg chg="add mod">
          <ac:chgData name="NGUYEN PHAM ANH THU" userId="baf72463-252b-4d5f-a6ca-5a6327a9888d" providerId="ADAL" clId="{4DF28C5F-A35C-4231-BB69-FD9FC21A633B}" dt="2022-08-09T08:56:36.173" v="344" actId="1076"/>
          <ac:spMkLst>
            <pc:docMk/>
            <pc:sldMk cId="3254454744" sldId="261"/>
            <ac:spMk id="8" creationId="{B7613056-E59E-D9D4-DB96-B63F8AEB3439}"/>
          </ac:spMkLst>
        </pc:spChg>
        <pc:spChg chg="mod ord">
          <ac:chgData name="NGUYEN PHAM ANH THU" userId="baf72463-252b-4d5f-a6ca-5a6327a9888d" providerId="ADAL" clId="{4DF28C5F-A35C-4231-BB69-FD9FC21A633B}" dt="2022-08-09T08:56:36.173" v="344" actId="1076"/>
          <ac:spMkLst>
            <pc:docMk/>
            <pc:sldMk cId="3254454744" sldId="261"/>
            <ac:spMk id="13" creationId="{64D6562A-E64C-526A-44A4-AEE3468C5CFC}"/>
          </ac:spMkLst>
        </pc:spChg>
        <pc:spChg chg="mod">
          <ac:chgData name="NGUYEN PHAM ANH THU" userId="baf72463-252b-4d5f-a6ca-5a6327a9888d" providerId="ADAL" clId="{4DF28C5F-A35C-4231-BB69-FD9FC21A633B}" dt="2022-08-09T08:56:36.173" v="344" actId="1076"/>
          <ac:spMkLst>
            <pc:docMk/>
            <pc:sldMk cId="3254454744" sldId="261"/>
            <ac:spMk id="15" creationId="{425B04C4-3271-B253-5327-814C2B7011E2}"/>
          </ac:spMkLst>
        </pc:spChg>
        <pc:spChg chg="mod">
          <ac:chgData name="NGUYEN PHAM ANH THU" userId="baf72463-252b-4d5f-a6ca-5a6327a9888d" providerId="ADAL" clId="{4DF28C5F-A35C-4231-BB69-FD9FC21A633B}" dt="2022-08-09T07:55:15.615" v="8"/>
          <ac:spMkLst>
            <pc:docMk/>
            <pc:sldMk cId="3254454744" sldId="261"/>
            <ac:spMk id="16" creationId="{E1927A79-EADB-948D-BAC8-D23283893D2E}"/>
          </ac:spMkLst>
        </pc:spChg>
        <pc:spChg chg="mod">
          <ac:chgData name="NGUYEN PHAM ANH THU" userId="baf72463-252b-4d5f-a6ca-5a6327a9888d" providerId="ADAL" clId="{4DF28C5F-A35C-4231-BB69-FD9FC21A633B}" dt="2022-08-09T08:56:36.173" v="344" actId="1076"/>
          <ac:spMkLst>
            <pc:docMk/>
            <pc:sldMk cId="3254454744" sldId="261"/>
            <ac:spMk id="19" creationId="{530FFB78-FAB1-AC0C-47E7-96CB243C14B2}"/>
          </ac:spMkLst>
        </pc:spChg>
        <pc:spChg chg="mod">
          <ac:chgData name="NGUYEN PHAM ANH THU" userId="baf72463-252b-4d5f-a6ca-5a6327a9888d" providerId="ADAL" clId="{4DF28C5F-A35C-4231-BB69-FD9FC21A633B}" dt="2022-08-09T08:56:36.173" v="344" actId="1076"/>
          <ac:spMkLst>
            <pc:docMk/>
            <pc:sldMk cId="3254454744" sldId="261"/>
            <ac:spMk id="21" creationId="{0BF14D71-290B-A6C7-276D-9E53CA4BA31A}"/>
          </ac:spMkLst>
        </pc:spChg>
        <pc:spChg chg="mod">
          <ac:chgData name="NGUYEN PHAM ANH THU" userId="baf72463-252b-4d5f-a6ca-5a6327a9888d" providerId="ADAL" clId="{4DF28C5F-A35C-4231-BB69-FD9FC21A633B}" dt="2022-08-09T08:56:36.173" v="344" actId="1076"/>
          <ac:spMkLst>
            <pc:docMk/>
            <pc:sldMk cId="3254454744" sldId="261"/>
            <ac:spMk id="22" creationId="{079ED42C-9D60-7ABD-D228-697903F1CC94}"/>
          </ac:spMkLst>
        </pc:spChg>
        <pc:spChg chg="mod">
          <ac:chgData name="NGUYEN PHAM ANH THU" userId="baf72463-252b-4d5f-a6ca-5a6327a9888d" providerId="ADAL" clId="{4DF28C5F-A35C-4231-BB69-FD9FC21A633B}" dt="2022-08-09T07:55:30.707" v="12"/>
          <ac:spMkLst>
            <pc:docMk/>
            <pc:sldMk cId="3254454744" sldId="261"/>
            <ac:spMk id="23" creationId="{67489875-B397-982F-F81E-C75E2C844942}"/>
          </ac:spMkLst>
        </pc:spChg>
        <pc:spChg chg="mod">
          <ac:chgData name="NGUYEN PHAM ANH THU" userId="baf72463-252b-4d5f-a6ca-5a6327a9888d" providerId="ADAL" clId="{4DF28C5F-A35C-4231-BB69-FD9FC21A633B}" dt="2022-08-09T07:57:04.133" v="24"/>
          <ac:spMkLst>
            <pc:docMk/>
            <pc:sldMk cId="3254454744" sldId="261"/>
            <ac:spMk id="26" creationId="{2A5C941A-86BB-A16F-207F-29A2847C063D}"/>
          </ac:spMkLst>
        </pc:spChg>
        <pc:spChg chg="mod">
          <ac:chgData name="NGUYEN PHAM ANH THU" userId="baf72463-252b-4d5f-a6ca-5a6327a9888d" providerId="ADAL" clId="{4DF28C5F-A35C-4231-BB69-FD9FC21A633B}" dt="2022-08-09T07:57:30.581" v="29"/>
          <ac:spMkLst>
            <pc:docMk/>
            <pc:sldMk cId="3254454744" sldId="261"/>
            <ac:spMk id="30" creationId="{9475EA04-01A1-8DA4-302C-B9FAACDCFB61}"/>
          </ac:spMkLst>
        </pc:spChg>
        <pc:spChg chg="add mod">
          <ac:chgData name="NGUYEN PHAM ANH THU" userId="baf72463-252b-4d5f-a6ca-5a6327a9888d" providerId="ADAL" clId="{4DF28C5F-A35C-4231-BB69-FD9FC21A633B}" dt="2022-08-09T08:56:36.173" v="344" actId="1076"/>
          <ac:spMkLst>
            <pc:docMk/>
            <pc:sldMk cId="3254454744" sldId="261"/>
            <ac:spMk id="31" creationId="{4C07B6B2-D2E2-BDE6-6A12-81C39490899D}"/>
          </ac:spMkLst>
        </pc:spChg>
        <pc:spChg chg="add mod">
          <ac:chgData name="NGUYEN PHAM ANH THU" userId="baf72463-252b-4d5f-a6ca-5a6327a9888d" providerId="ADAL" clId="{4DF28C5F-A35C-4231-BB69-FD9FC21A633B}" dt="2022-08-09T08:56:36.173" v="344" actId="1076"/>
          <ac:spMkLst>
            <pc:docMk/>
            <pc:sldMk cId="3254454744" sldId="261"/>
            <ac:spMk id="32" creationId="{BACD099C-D5AD-A7B9-08E0-E4B0EA80A9F4}"/>
          </ac:spMkLst>
        </pc:spChg>
        <pc:spChg chg="mod">
          <ac:chgData name="NGUYEN PHAM ANH THU" userId="baf72463-252b-4d5f-a6ca-5a6327a9888d" providerId="ADAL" clId="{4DF28C5F-A35C-4231-BB69-FD9FC21A633B}" dt="2022-08-09T08:03:38.863" v="73"/>
          <ac:spMkLst>
            <pc:docMk/>
            <pc:sldMk cId="3254454744" sldId="261"/>
            <ac:spMk id="35" creationId="{F5CC8AF8-B622-109A-195E-39191B619026}"/>
          </ac:spMkLst>
        </pc:spChg>
        <pc:spChg chg="mod">
          <ac:chgData name="NGUYEN PHAM ANH THU" userId="baf72463-252b-4d5f-a6ca-5a6327a9888d" providerId="ADAL" clId="{4DF28C5F-A35C-4231-BB69-FD9FC21A633B}" dt="2022-08-09T08:06:56.410" v="110"/>
          <ac:spMkLst>
            <pc:docMk/>
            <pc:sldMk cId="3254454744" sldId="261"/>
            <ac:spMk id="38" creationId="{E30826F8-65F2-3A5D-970F-32E896D63654}"/>
          </ac:spMkLst>
        </pc:spChg>
        <pc:spChg chg="add mod">
          <ac:chgData name="NGUYEN PHAM ANH THU" userId="baf72463-252b-4d5f-a6ca-5a6327a9888d" providerId="ADAL" clId="{4DF28C5F-A35C-4231-BB69-FD9FC21A633B}" dt="2022-08-09T08:56:36.173" v="344" actId="1076"/>
          <ac:spMkLst>
            <pc:docMk/>
            <pc:sldMk cId="3254454744" sldId="261"/>
            <ac:spMk id="39" creationId="{2378672C-0A74-C152-FD9B-7AB65B97D610}"/>
          </ac:spMkLst>
        </pc:spChg>
        <pc:spChg chg="mod">
          <ac:chgData name="NGUYEN PHAM ANH THU" userId="baf72463-252b-4d5f-a6ca-5a6327a9888d" providerId="ADAL" clId="{4DF28C5F-A35C-4231-BB69-FD9FC21A633B}" dt="2022-08-09T08:56:36.173" v="344" actId="1076"/>
          <ac:spMkLst>
            <pc:docMk/>
            <pc:sldMk cId="3254454744" sldId="261"/>
            <ac:spMk id="40" creationId="{2EEB7BD3-78AF-7C70-49FD-332E4A71E80B}"/>
          </ac:spMkLst>
        </pc:spChg>
        <pc:spChg chg="add mod">
          <ac:chgData name="NGUYEN PHAM ANH THU" userId="baf72463-252b-4d5f-a6ca-5a6327a9888d" providerId="ADAL" clId="{4DF28C5F-A35C-4231-BB69-FD9FC21A633B}" dt="2022-08-09T08:56:36.173" v="344" actId="1076"/>
          <ac:spMkLst>
            <pc:docMk/>
            <pc:sldMk cId="3254454744" sldId="261"/>
            <ac:spMk id="43" creationId="{28DC0AB9-6EFB-B9A8-13DA-E3F23EBD4483}"/>
          </ac:spMkLst>
        </pc:spChg>
        <pc:spChg chg="mod">
          <ac:chgData name="NGUYEN PHAM ANH THU" userId="baf72463-252b-4d5f-a6ca-5a6327a9888d" providerId="ADAL" clId="{4DF28C5F-A35C-4231-BB69-FD9FC21A633B}" dt="2022-08-09T08:09:03.019" v="142"/>
          <ac:spMkLst>
            <pc:docMk/>
            <pc:sldMk cId="3254454744" sldId="261"/>
            <ac:spMk id="46" creationId="{716E85FF-AACB-760B-E09A-FF5D50B6DD4E}"/>
          </ac:spMkLst>
        </pc:spChg>
        <pc:spChg chg="mod">
          <ac:chgData name="NGUYEN PHAM ANH THU" userId="baf72463-252b-4d5f-a6ca-5a6327a9888d" providerId="ADAL" clId="{4DF28C5F-A35C-4231-BB69-FD9FC21A633B}" dt="2022-08-09T08:07:07.319" v="113"/>
          <ac:spMkLst>
            <pc:docMk/>
            <pc:sldMk cId="3254454744" sldId="261"/>
            <ac:spMk id="50" creationId="{A315B799-FAB0-AEE4-61C8-4306BCF956E1}"/>
          </ac:spMkLst>
        </pc:spChg>
        <pc:spChg chg="mod">
          <ac:chgData name="NGUYEN PHAM ANH THU" userId="baf72463-252b-4d5f-a6ca-5a6327a9888d" providerId="ADAL" clId="{4DF28C5F-A35C-4231-BB69-FD9FC21A633B}" dt="2022-08-09T08:09:49.663" v="147"/>
          <ac:spMkLst>
            <pc:docMk/>
            <pc:sldMk cId="3254454744" sldId="261"/>
            <ac:spMk id="55" creationId="{8855ACB1-2E27-B962-BF6D-F14CC0EA8648}"/>
          </ac:spMkLst>
        </pc:spChg>
        <pc:spChg chg="mod">
          <ac:chgData name="NGUYEN PHAM ANH THU" userId="baf72463-252b-4d5f-a6ca-5a6327a9888d" providerId="ADAL" clId="{4DF28C5F-A35C-4231-BB69-FD9FC21A633B}" dt="2022-08-09T08:10:13.881" v="152"/>
          <ac:spMkLst>
            <pc:docMk/>
            <pc:sldMk cId="3254454744" sldId="261"/>
            <ac:spMk id="58" creationId="{B0514E17-983B-AAC3-3787-6F91E089D72F}"/>
          </ac:spMkLst>
        </pc:spChg>
        <pc:spChg chg="mod">
          <ac:chgData name="NGUYEN PHAM ANH THU" userId="baf72463-252b-4d5f-a6ca-5a6327a9888d" providerId="ADAL" clId="{4DF28C5F-A35C-4231-BB69-FD9FC21A633B}" dt="2022-08-09T08:56:36.173" v="344" actId="1076"/>
          <ac:spMkLst>
            <pc:docMk/>
            <pc:sldMk cId="3254454744" sldId="261"/>
            <ac:spMk id="62" creationId="{1357F0C1-E5FE-57EA-832C-5D725B425325}"/>
          </ac:spMkLst>
        </pc:spChg>
        <pc:spChg chg="mod">
          <ac:chgData name="NGUYEN PHAM ANH THU" userId="baf72463-252b-4d5f-a6ca-5a6327a9888d" providerId="ADAL" clId="{4DF28C5F-A35C-4231-BB69-FD9FC21A633B}" dt="2022-08-09T08:56:36.173" v="344" actId="1076"/>
          <ac:spMkLst>
            <pc:docMk/>
            <pc:sldMk cId="3254454744" sldId="261"/>
            <ac:spMk id="64" creationId="{CAD67268-8AD4-3ADE-1EB8-7798D882BA44}"/>
          </ac:spMkLst>
        </pc:spChg>
        <pc:spChg chg="mod">
          <ac:chgData name="NGUYEN PHAM ANH THU" userId="baf72463-252b-4d5f-a6ca-5a6327a9888d" providerId="ADAL" clId="{4DF28C5F-A35C-4231-BB69-FD9FC21A633B}" dt="2022-08-09T08:56:36.173" v="344" actId="1076"/>
          <ac:spMkLst>
            <pc:docMk/>
            <pc:sldMk cId="3254454744" sldId="261"/>
            <ac:spMk id="65" creationId="{FBC4A59F-DF7F-DF13-CA6E-D1722A527B56}"/>
          </ac:spMkLst>
        </pc:spChg>
        <pc:spChg chg="mod">
          <ac:chgData name="NGUYEN PHAM ANH THU" userId="baf72463-252b-4d5f-a6ca-5a6327a9888d" providerId="ADAL" clId="{4DF28C5F-A35C-4231-BB69-FD9FC21A633B}" dt="2022-08-09T08:56:36.173" v="344" actId="1076"/>
          <ac:spMkLst>
            <pc:docMk/>
            <pc:sldMk cId="3254454744" sldId="261"/>
            <ac:spMk id="66" creationId="{4226ACB6-7216-8A63-BC59-7FD9DCA384F8}"/>
          </ac:spMkLst>
        </pc:spChg>
        <pc:spChg chg="mod">
          <ac:chgData name="NGUYEN PHAM ANH THU" userId="baf72463-252b-4d5f-a6ca-5a6327a9888d" providerId="ADAL" clId="{4DF28C5F-A35C-4231-BB69-FD9FC21A633B}" dt="2022-08-09T08:11:31.581" v="167"/>
          <ac:spMkLst>
            <pc:docMk/>
            <pc:sldMk cId="3254454744" sldId="261"/>
            <ac:spMk id="67" creationId="{9208AFD0-8D9D-9CBE-6BBE-E686DD498B9A}"/>
          </ac:spMkLst>
        </pc:spChg>
        <pc:spChg chg="del">
          <ac:chgData name="NGUYEN PHAM ANH THU" userId="baf72463-252b-4d5f-a6ca-5a6327a9888d" providerId="ADAL" clId="{4DF28C5F-A35C-4231-BB69-FD9FC21A633B}" dt="2022-08-09T07:56:53.705" v="21" actId="478"/>
          <ac:spMkLst>
            <pc:docMk/>
            <pc:sldMk cId="3254454744" sldId="261"/>
            <ac:spMk id="68" creationId="{21DBBB50-A919-B951-5457-4DEB07040C36}"/>
          </ac:spMkLst>
        </pc:spChg>
        <pc:spChg chg="del">
          <ac:chgData name="NGUYEN PHAM ANH THU" userId="baf72463-252b-4d5f-a6ca-5a6327a9888d" providerId="ADAL" clId="{4DF28C5F-A35C-4231-BB69-FD9FC21A633B}" dt="2022-08-09T08:07:49.377" v="122" actId="478"/>
          <ac:spMkLst>
            <pc:docMk/>
            <pc:sldMk cId="3254454744" sldId="261"/>
            <ac:spMk id="69" creationId="{50F89BC5-F318-EDB9-770C-9BB1A0AF0767}"/>
          </ac:spMkLst>
        </pc:spChg>
        <pc:spChg chg="add del">
          <ac:chgData name="NGUYEN PHAM ANH THU" userId="baf72463-252b-4d5f-a6ca-5a6327a9888d" providerId="ADAL" clId="{4DF28C5F-A35C-4231-BB69-FD9FC21A633B}" dt="2022-08-09T08:09:08.961" v="145" actId="478"/>
          <ac:spMkLst>
            <pc:docMk/>
            <pc:sldMk cId="3254454744" sldId="261"/>
            <ac:spMk id="70" creationId="{99BCFF9A-CB0D-A32E-AF91-351790D26B32}"/>
          </ac:spMkLst>
        </pc:spChg>
        <pc:spChg chg="mod">
          <ac:chgData name="NGUYEN PHAM ANH THU" userId="baf72463-252b-4d5f-a6ca-5a6327a9888d" providerId="ADAL" clId="{4DF28C5F-A35C-4231-BB69-FD9FC21A633B}" dt="2022-08-09T08:56:36.173" v="344" actId="1076"/>
          <ac:spMkLst>
            <pc:docMk/>
            <pc:sldMk cId="3254454744" sldId="261"/>
            <ac:spMk id="85" creationId="{AA71E4C6-A44B-FF65-5324-A27DCED7B642}"/>
          </ac:spMkLst>
        </pc:spChg>
        <pc:spChg chg="mod">
          <ac:chgData name="NGUYEN PHAM ANH THU" userId="baf72463-252b-4d5f-a6ca-5a6327a9888d" providerId="ADAL" clId="{4DF28C5F-A35C-4231-BB69-FD9FC21A633B}" dt="2022-08-09T08:56:36.173" v="344" actId="1076"/>
          <ac:spMkLst>
            <pc:docMk/>
            <pc:sldMk cId="3254454744" sldId="261"/>
            <ac:spMk id="86" creationId="{DE350F0E-31F4-EBE2-6A3C-1995813E649F}"/>
          </ac:spMkLst>
        </pc:spChg>
        <pc:spChg chg="mod">
          <ac:chgData name="NGUYEN PHAM ANH THU" userId="baf72463-252b-4d5f-a6ca-5a6327a9888d" providerId="ADAL" clId="{4DF28C5F-A35C-4231-BB69-FD9FC21A633B}" dt="2022-08-09T08:12:06.285" v="170"/>
          <ac:spMkLst>
            <pc:docMk/>
            <pc:sldMk cId="3254454744" sldId="261"/>
            <ac:spMk id="100" creationId="{EA796B1A-B6B3-195B-BA42-E5E8854F5A9E}"/>
          </ac:spMkLst>
        </pc:spChg>
        <pc:spChg chg="add mod">
          <ac:chgData name="NGUYEN PHAM ANH THU" userId="baf72463-252b-4d5f-a6ca-5a6327a9888d" providerId="ADAL" clId="{4DF28C5F-A35C-4231-BB69-FD9FC21A633B}" dt="2022-08-09T08:56:36.173" v="344" actId="1076"/>
          <ac:spMkLst>
            <pc:docMk/>
            <pc:sldMk cId="3254454744" sldId="261"/>
            <ac:spMk id="101" creationId="{3337320F-174E-6778-0E15-B0CA4FFAD09E}"/>
          </ac:spMkLst>
        </pc:spChg>
        <pc:spChg chg="add mod">
          <ac:chgData name="NGUYEN PHAM ANH THU" userId="baf72463-252b-4d5f-a6ca-5a6327a9888d" providerId="ADAL" clId="{4DF28C5F-A35C-4231-BB69-FD9FC21A633B}" dt="2022-08-09T08:56:36.173" v="344" actId="1076"/>
          <ac:spMkLst>
            <pc:docMk/>
            <pc:sldMk cId="3254454744" sldId="261"/>
            <ac:spMk id="102" creationId="{DD123B91-F3D6-3663-B765-33BA77B09C5D}"/>
          </ac:spMkLst>
        </pc:spChg>
        <pc:spChg chg="mod">
          <ac:chgData name="NGUYEN PHAM ANH THU" userId="baf72463-252b-4d5f-a6ca-5a6327a9888d" providerId="ADAL" clId="{4DF28C5F-A35C-4231-BB69-FD9FC21A633B}" dt="2022-08-09T08:13:40.174" v="195"/>
          <ac:spMkLst>
            <pc:docMk/>
            <pc:sldMk cId="3254454744" sldId="261"/>
            <ac:spMk id="105" creationId="{F9CF16FA-4117-3869-0359-057DC83400BB}"/>
          </ac:spMkLst>
        </pc:spChg>
        <pc:spChg chg="mod">
          <ac:chgData name="NGUYEN PHAM ANH THU" userId="baf72463-252b-4d5f-a6ca-5a6327a9888d" providerId="ADAL" clId="{4DF28C5F-A35C-4231-BB69-FD9FC21A633B}" dt="2022-08-09T08:13:56.587" v="198"/>
          <ac:spMkLst>
            <pc:docMk/>
            <pc:sldMk cId="3254454744" sldId="261"/>
            <ac:spMk id="108" creationId="{A90182AA-42E9-FEAF-8D68-03BCFE2F3C9B}"/>
          </ac:spMkLst>
        </pc:spChg>
        <pc:grpChg chg="add del mod">
          <ac:chgData name="NGUYEN PHAM ANH THU" userId="baf72463-252b-4d5f-a6ca-5a6327a9888d" providerId="ADAL" clId="{4DF28C5F-A35C-4231-BB69-FD9FC21A633B}" dt="2022-08-09T07:54:29.170" v="3" actId="478"/>
          <ac:grpSpMkLst>
            <pc:docMk/>
            <pc:sldMk cId="3254454744" sldId="261"/>
            <ac:grpSpMk id="3" creationId="{6C80C22D-DE63-FACE-814E-81A28D9C99A7}"/>
          </ac:grpSpMkLst>
        </pc:grpChg>
        <pc:grpChg chg="add mod">
          <ac:chgData name="NGUYEN PHAM ANH THU" userId="baf72463-252b-4d5f-a6ca-5a6327a9888d" providerId="ADAL" clId="{4DF28C5F-A35C-4231-BB69-FD9FC21A633B}" dt="2022-08-09T08:56:36.173" v="344" actId="1076"/>
          <ac:grpSpMkLst>
            <pc:docMk/>
            <pc:sldMk cId="3254454744" sldId="261"/>
            <ac:grpSpMk id="10" creationId="{0E7C707F-6AFB-7DF3-1D6F-C38A02ED4774}"/>
          </ac:grpSpMkLst>
        </pc:grpChg>
        <pc:grpChg chg="add mod">
          <ac:chgData name="NGUYEN PHAM ANH THU" userId="baf72463-252b-4d5f-a6ca-5a6327a9888d" providerId="ADAL" clId="{4DF28C5F-A35C-4231-BB69-FD9FC21A633B}" dt="2022-08-09T08:56:36.173" v="344" actId="1076"/>
          <ac:grpSpMkLst>
            <pc:docMk/>
            <pc:sldMk cId="3254454744" sldId="261"/>
            <ac:grpSpMk id="17" creationId="{7231CFFD-5CDB-EBDD-B292-4694F33BCD52}"/>
          </ac:grpSpMkLst>
        </pc:grpChg>
        <pc:grpChg chg="add mod">
          <ac:chgData name="NGUYEN PHAM ANH THU" userId="baf72463-252b-4d5f-a6ca-5a6327a9888d" providerId="ADAL" clId="{4DF28C5F-A35C-4231-BB69-FD9FC21A633B}" dt="2022-08-09T08:56:36.173" v="344" actId="1076"/>
          <ac:grpSpMkLst>
            <pc:docMk/>
            <pc:sldMk cId="3254454744" sldId="261"/>
            <ac:grpSpMk id="24" creationId="{E3066C9E-88CA-35AF-0DE3-8C2F5F4E61D4}"/>
          </ac:grpSpMkLst>
        </pc:grpChg>
        <pc:grpChg chg="add mod">
          <ac:chgData name="NGUYEN PHAM ANH THU" userId="baf72463-252b-4d5f-a6ca-5a6327a9888d" providerId="ADAL" clId="{4DF28C5F-A35C-4231-BB69-FD9FC21A633B}" dt="2022-08-09T08:56:36.173" v="344" actId="1076"/>
          <ac:grpSpMkLst>
            <pc:docMk/>
            <pc:sldMk cId="3254454744" sldId="261"/>
            <ac:grpSpMk id="28" creationId="{BBA70DD3-CE5C-B4C4-9487-03B3898DD62B}"/>
          </ac:grpSpMkLst>
        </pc:grpChg>
        <pc:grpChg chg="add mod">
          <ac:chgData name="NGUYEN PHAM ANH THU" userId="baf72463-252b-4d5f-a6ca-5a6327a9888d" providerId="ADAL" clId="{4DF28C5F-A35C-4231-BB69-FD9FC21A633B}" dt="2022-08-09T08:56:36.173" v="344" actId="1076"/>
          <ac:grpSpMkLst>
            <pc:docMk/>
            <pc:sldMk cId="3254454744" sldId="261"/>
            <ac:grpSpMk id="33" creationId="{17F6A6BF-2EAF-6C5B-EFF4-6735B3F063E1}"/>
          </ac:grpSpMkLst>
        </pc:grpChg>
        <pc:grpChg chg="add mod">
          <ac:chgData name="NGUYEN PHAM ANH THU" userId="baf72463-252b-4d5f-a6ca-5a6327a9888d" providerId="ADAL" clId="{4DF28C5F-A35C-4231-BB69-FD9FC21A633B}" dt="2022-08-09T08:56:36.173" v="344" actId="1076"/>
          <ac:grpSpMkLst>
            <pc:docMk/>
            <pc:sldMk cId="3254454744" sldId="261"/>
            <ac:grpSpMk id="36" creationId="{37BCAA0F-DAFB-07EB-B9DE-39B23C3D19F2}"/>
          </ac:grpSpMkLst>
        </pc:grpChg>
        <pc:grpChg chg="mod">
          <ac:chgData name="NGUYEN PHAM ANH THU" userId="baf72463-252b-4d5f-a6ca-5a6327a9888d" providerId="ADAL" clId="{4DF28C5F-A35C-4231-BB69-FD9FC21A633B}" dt="2022-08-09T08:56:36.173" v="344" actId="1076"/>
          <ac:grpSpMkLst>
            <pc:docMk/>
            <pc:sldMk cId="3254454744" sldId="261"/>
            <ac:grpSpMk id="41" creationId="{64730B75-91C0-4A5D-45BA-469865892455}"/>
          </ac:grpSpMkLst>
        </pc:grpChg>
        <pc:grpChg chg="add mod">
          <ac:chgData name="NGUYEN PHAM ANH THU" userId="baf72463-252b-4d5f-a6ca-5a6327a9888d" providerId="ADAL" clId="{4DF28C5F-A35C-4231-BB69-FD9FC21A633B}" dt="2022-08-09T08:56:36.173" v="344" actId="1076"/>
          <ac:grpSpMkLst>
            <pc:docMk/>
            <pc:sldMk cId="3254454744" sldId="261"/>
            <ac:grpSpMk id="44" creationId="{E06B3200-3AC2-27C4-FE63-C0F075BF3B05}"/>
          </ac:grpSpMkLst>
        </pc:grpChg>
        <pc:grpChg chg="add mod">
          <ac:chgData name="NGUYEN PHAM ANH THU" userId="baf72463-252b-4d5f-a6ca-5a6327a9888d" providerId="ADAL" clId="{4DF28C5F-A35C-4231-BB69-FD9FC21A633B}" dt="2022-08-09T08:56:36.173" v="344" actId="1076"/>
          <ac:grpSpMkLst>
            <pc:docMk/>
            <pc:sldMk cId="3254454744" sldId="261"/>
            <ac:grpSpMk id="48" creationId="{528F74C4-9DF2-61B8-B316-3B09F945DAA5}"/>
          </ac:grpSpMkLst>
        </pc:grpChg>
        <pc:grpChg chg="add mod">
          <ac:chgData name="NGUYEN PHAM ANH THU" userId="baf72463-252b-4d5f-a6ca-5a6327a9888d" providerId="ADAL" clId="{4DF28C5F-A35C-4231-BB69-FD9FC21A633B}" dt="2022-08-09T08:56:36.173" v="344" actId="1076"/>
          <ac:grpSpMkLst>
            <pc:docMk/>
            <pc:sldMk cId="3254454744" sldId="261"/>
            <ac:grpSpMk id="53" creationId="{75F44F0B-8890-CF3F-4FCF-C3377C09797E}"/>
          </ac:grpSpMkLst>
        </pc:grpChg>
        <pc:grpChg chg="add mod ord">
          <ac:chgData name="NGUYEN PHAM ANH THU" userId="baf72463-252b-4d5f-a6ca-5a6327a9888d" providerId="ADAL" clId="{4DF28C5F-A35C-4231-BB69-FD9FC21A633B}" dt="2022-08-09T08:56:36.173" v="344" actId="1076"/>
          <ac:grpSpMkLst>
            <pc:docMk/>
            <pc:sldMk cId="3254454744" sldId="261"/>
            <ac:grpSpMk id="56" creationId="{87A7129E-C1EE-FD61-8AB0-C5627E04A3AC}"/>
          </ac:grpSpMkLst>
        </pc:grpChg>
        <pc:grpChg chg="add mod">
          <ac:chgData name="NGUYEN PHAM ANH THU" userId="baf72463-252b-4d5f-a6ca-5a6327a9888d" providerId="ADAL" clId="{4DF28C5F-A35C-4231-BB69-FD9FC21A633B}" dt="2022-08-09T08:56:36.173" v="344" actId="1076"/>
          <ac:grpSpMkLst>
            <pc:docMk/>
            <pc:sldMk cId="3254454744" sldId="261"/>
            <ac:grpSpMk id="59" creationId="{25AB7731-2759-0C3D-D91D-9672441A34E9}"/>
          </ac:grpSpMkLst>
        </pc:grpChg>
        <pc:grpChg chg="add mod ord">
          <ac:chgData name="NGUYEN PHAM ANH THU" userId="baf72463-252b-4d5f-a6ca-5a6327a9888d" providerId="ADAL" clId="{4DF28C5F-A35C-4231-BB69-FD9FC21A633B}" dt="2022-08-09T08:56:36.173" v="344" actId="1076"/>
          <ac:grpSpMkLst>
            <pc:docMk/>
            <pc:sldMk cId="3254454744" sldId="261"/>
            <ac:grpSpMk id="71" creationId="{1B6629DB-AC2C-C1EB-0A34-F6A34525A4D4}"/>
          </ac:grpSpMkLst>
        </pc:grpChg>
        <pc:grpChg chg="mod">
          <ac:chgData name="NGUYEN PHAM ANH THU" userId="baf72463-252b-4d5f-a6ca-5a6327a9888d" providerId="ADAL" clId="{4DF28C5F-A35C-4231-BB69-FD9FC21A633B}" dt="2022-08-09T08:56:36.173" v="344" actId="1076"/>
          <ac:grpSpMkLst>
            <pc:docMk/>
            <pc:sldMk cId="3254454744" sldId="261"/>
            <ac:grpSpMk id="73" creationId="{84648338-DFFA-7076-3EAB-2046EB0A2CD1}"/>
          </ac:grpSpMkLst>
        </pc:grpChg>
        <pc:grpChg chg="mod">
          <ac:chgData name="NGUYEN PHAM ANH THU" userId="baf72463-252b-4d5f-a6ca-5a6327a9888d" providerId="ADAL" clId="{4DF28C5F-A35C-4231-BB69-FD9FC21A633B}" dt="2022-08-09T08:56:36.173" v="344" actId="1076"/>
          <ac:grpSpMkLst>
            <pc:docMk/>
            <pc:sldMk cId="3254454744" sldId="261"/>
            <ac:grpSpMk id="78" creationId="{E9B31C9E-7F30-62E9-820D-4F708C657B64}"/>
          </ac:grpSpMkLst>
        </pc:grpChg>
        <pc:grpChg chg="mod">
          <ac:chgData name="NGUYEN PHAM ANH THU" userId="baf72463-252b-4d5f-a6ca-5a6327a9888d" providerId="ADAL" clId="{4DF28C5F-A35C-4231-BB69-FD9FC21A633B}" dt="2022-08-09T08:56:36.173" v="344" actId="1076"/>
          <ac:grpSpMkLst>
            <pc:docMk/>
            <pc:sldMk cId="3254454744" sldId="261"/>
            <ac:grpSpMk id="79" creationId="{42D9FAD5-00CC-1F07-4AFC-EE35A1A0CFE5}"/>
          </ac:grpSpMkLst>
        </pc:grpChg>
        <pc:grpChg chg="mod">
          <ac:chgData name="NGUYEN PHAM ANH THU" userId="baf72463-252b-4d5f-a6ca-5a6327a9888d" providerId="ADAL" clId="{4DF28C5F-A35C-4231-BB69-FD9FC21A633B}" dt="2022-08-09T08:56:36.173" v="344" actId="1076"/>
          <ac:grpSpMkLst>
            <pc:docMk/>
            <pc:sldMk cId="3254454744" sldId="261"/>
            <ac:grpSpMk id="82" creationId="{B8EDC291-472C-6A1A-FDDD-8344D4420CD3}"/>
          </ac:grpSpMkLst>
        </pc:grpChg>
        <pc:grpChg chg="mod">
          <ac:chgData name="NGUYEN PHAM ANH THU" userId="baf72463-252b-4d5f-a6ca-5a6327a9888d" providerId="ADAL" clId="{4DF28C5F-A35C-4231-BB69-FD9FC21A633B}" dt="2022-08-09T08:56:36.173" v="344" actId="1076"/>
          <ac:grpSpMkLst>
            <pc:docMk/>
            <pc:sldMk cId="3254454744" sldId="261"/>
            <ac:grpSpMk id="87" creationId="{09F4223C-5FC8-32AC-3E7B-2E7D9F1586CE}"/>
          </ac:grpSpMkLst>
        </pc:grpChg>
        <pc:grpChg chg="mod">
          <ac:chgData name="NGUYEN PHAM ANH THU" userId="baf72463-252b-4d5f-a6ca-5a6327a9888d" providerId="ADAL" clId="{4DF28C5F-A35C-4231-BB69-FD9FC21A633B}" dt="2022-08-09T08:56:36.173" v="344" actId="1076"/>
          <ac:grpSpMkLst>
            <pc:docMk/>
            <pc:sldMk cId="3254454744" sldId="261"/>
            <ac:grpSpMk id="90" creationId="{BFFDCB21-F11E-D438-A069-82CADF33959C}"/>
          </ac:grpSpMkLst>
        </pc:grpChg>
        <pc:grpChg chg="mod">
          <ac:chgData name="NGUYEN PHAM ANH THU" userId="baf72463-252b-4d5f-a6ca-5a6327a9888d" providerId="ADAL" clId="{4DF28C5F-A35C-4231-BB69-FD9FC21A633B}" dt="2022-08-09T08:56:36.173" v="344" actId="1076"/>
          <ac:grpSpMkLst>
            <pc:docMk/>
            <pc:sldMk cId="3254454744" sldId="261"/>
            <ac:grpSpMk id="93" creationId="{91246F35-DA0F-329C-6145-5A32AF817295}"/>
          </ac:grpSpMkLst>
        </pc:grpChg>
        <pc:grpChg chg="mod">
          <ac:chgData name="NGUYEN PHAM ANH THU" userId="baf72463-252b-4d5f-a6ca-5a6327a9888d" providerId="ADAL" clId="{4DF28C5F-A35C-4231-BB69-FD9FC21A633B}" dt="2022-08-09T08:56:36.173" v="344" actId="1076"/>
          <ac:grpSpMkLst>
            <pc:docMk/>
            <pc:sldMk cId="3254454744" sldId="261"/>
            <ac:grpSpMk id="96" creationId="{DE392DE1-BEAB-0573-8E82-11A38D0DD834}"/>
          </ac:grpSpMkLst>
        </pc:grpChg>
        <pc:grpChg chg="add mod">
          <ac:chgData name="NGUYEN PHAM ANH THU" userId="baf72463-252b-4d5f-a6ca-5a6327a9888d" providerId="ADAL" clId="{4DF28C5F-A35C-4231-BB69-FD9FC21A633B}" dt="2022-08-09T08:56:36.173" v="344" actId="1076"/>
          <ac:grpSpMkLst>
            <pc:docMk/>
            <pc:sldMk cId="3254454744" sldId="261"/>
            <ac:grpSpMk id="103" creationId="{13B71B2F-0260-92AC-2C8D-D0B2707505C2}"/>
          </ac:grpSpMkLst>
        </pc:grpChg>
        <pc:grpChg chg="add mod ord">
          <ac:chgData name="NGUYEN PHAM ANH THU" userId="baf72463-252b-4d5f-a6ca-5a6327a9888d" providerId="ADAL" clId="{4DF28C5F-A35C-4231-BB69-FD9FC21A633B}" dt="2022-08-09T08:56:36.173" v="344" actId="1076"/>
          <ac:grpSpMkLst>
            <pc:docMk/>
            <pc:sldMk cId="3254454744" sldId="261"/>
            <ac:grpSpMk id="106" creationId="{2EC70252-6123-AE9E-FE5C-6773585A3808}"/>
          </ac:grpSpMkLst>
        </pc:grpChg>
        <pc:picChg chg="mod">
          <ac:chgData name="NGUYEN PHAM ANH THU" userId="baf72463-252b-4d5f-a6ca-5a6327a9888d" providerId="ADAL" clId="{4DF28C5F-A35C-4231-BB69-FD9FC21A633B}" dt="2022-08-09T08:56:36.173" v="344" actId="1076"/>
          <ac:picMkLst>
            <pc:docMk/>
            <pc:sldMk cId="3254454744" sldId="261"/>
            <ac:picMk id="9" creationId="{30CEB51E-1B7A-D951-7993-850BC7EEFCFC}"/>
          </ac:picMkLst>
        </pc:picChg>
        <pc:picChg chg="add del mod">
          <ac:chgData name="NGUYEN PHAM ANH THU" userId="baf72463-252b-4d5f-a6ca-5a6327a9888d" providerId="ADAL" clId="{4DF28C5F-A35C-4231-BB69-FD9FC21A633B}" dt="2022-08-09T07:57:28.461" v="28" actId="478"/>
          <ac:picMkLst>
            <pc:docMk/>
            <pc:sldMk cId="3254454744" sldId="261"/>
            <ac:picMk id="27" creationId="{F8B54996-8D0C-3D95-04C5-E0FB770D3F82}"/>
          </ac:picMkLst>
        </pc:picChg>
        <pc:cxnChg chg="mod">
          <ac:chgData name="NGUYEN PHAM ANH THU" userId="baf72463-252b-4d5f-a6ca-5a6327a9888d" providerId="ADAL" clId="{4DF28C5F-A35C-4231-BB69-FD9FC21A633B}" dt="2022-08-09T07:54:04.908" v="0"/>
          <ac:cxnSpMkLst>
            <pc:docMk/>
            <pc:sldMk cId="3254454744" sldId="261"/>
            <ac:cxnSpMk id="4" creationId="{66529664-9590-B84C-DAF3-46B061DB56E2}"/>
          </ac:cxnSpMkLst>
        </pc:cxnChg>
        <pc:cxnChg chg="mod">
          <ac:chgData name="NGUYEN PHAM ANH THU" userId="baf72463-252b-4d5f-a6ca-5a6327a9888d" providerId="ADAL" clId="{4DF28C5F-A35C-4231-BB69-FD9FC21A633B}" dt="2022-08-09T07:55:15.615" v="8"/>
          <ac:cxnSpMkLst>
            <pc:docMk/>
            <pc:sldMk cId="3254454744" sldId="261"/>
            <ac:cxnSpMk id="14" creationId="{0EC3463F-1216-24AD-00AA-DBE61BE3C53C}"/>
          </ac:cxnSpMkLst>
        </pc:cxnChg>
        <pc:cxnChg chg="mod">
          <ac:chgData name="NGUYEN PHAM ANH THU" userId="baf72463-252b-4d5f-a6ca-5a6327a9888d" providerId="ADAL" clId="{4DF28C5F-A35C-4231-BB69-FD9FC21A633B}" dt="2022-08-09T07:55:30.707" v="12"/>
          <ac:cxnSpMkLst>
            <pc:docMk/>
            <pc:sldMk cId="3254454744" sldId="261"/>
            <ac:cxnSpMk id="18" creationId="{931E5744-4F48-B608-895D-C89923785FB0}"/>
          </ac:cxnSpMkLst>
        </pc:cxnChg>
        <pc:cxnChg chg="mod">
          <ac:chgData name="NGUYEN PHAM ANH THU" userId="baf72463-252b-4d5f-a6ca-5a6327a9888d" providerId="ADAL" clId="{4DF28C5F-A35C-4231-BB69-FD9FC21A633B}" dt="2022-08-09T08:56:36.173" v="344" actId="1076"/>
          <ac:cxnSpMkLst>
            <pc:docMk/>
            <pc:sldMk cId="3254454744" sldId="261"/>
            <ac:cxnSpMk id="20" creationId="{94D3AC5A-6DCC-041D-5DA4-2FDB4AC8947D}"/>
          </ac:cxnSpMkLst>
        </pc:cxnChg>
        <pc:cxnChg chg="mod">
          <ac:chgData name="NGUYEN PHAM ANH THU" userId="baf72463-252b-4d5f-a6ca-5a6327a9888d" providerId="ADAL" clId="{4DF28C5F-A35C-4231-BB69-FD9FC21A633B}" dt="2022-08-09T07:57:04.133" v="24"/>
          <ac:cxnSpMkLst>
            <pc:docMk/>
            <pc:sldMk cId="3254454744" sldId="261"/>
            <ac:cxnSpMk id="25" creationId="{5A87F436-9707-69DE-0E29-E08D22CF1ADB}"/>
          </ac:cxnSpMkLst>
        </pc:cxnChg>
        <pc:cxnChg chg="mod">
          <ac:chgData name="NGUYEN PHAM ANH THU" userId="baf72463-252b-4d5f-a6ca-5a6327a9888d" providerId="ADAL" clId="{4DF28C5F-A35C-4231-BB69-FD9FC21A633B}" dt="2022-08-09T07:57:30.581" v="29"/>
          <ac:cxnSpMkLst>
            <pc:docMk/>
            <pc:sldMk cId="3254454744" sldId="261"/>
            <ac:cxnSpMk id="29" creationId="{CB0C7627-DBFC-F96B-8C15-D9526E3A47C5}"/>
          </ac:cxnSpMkLst>
        </pc:cxnChg>
        <pc:cxnChg chg="mod">
          <ac:chgData name="NGUYEN PHAM ANH THU" userId="baf72463-252b-4d5f-a6ca-5a6327a9888d" providerId="ADAL" clId="{4DF28C5F-A35C-4231-BB69-FD9FC21A633B}" dt="2022-08-09T08:03:38.863" v="73"/>
          <ac:cxnSpMkLst>
            <pc:docMk/>
            <pc:sldMk cId="3254454744" sldId="261"/>
            <ac:cxnSpMk id="34" creationId="{1CF8ACD5-9832-9A56-330D-8779E2036D41}"/>
          </ac:cxnSpMkLst>
        </pc:cxnChg>
        <pc:cxnChg chg="mod">
          <ac:chgData name="NGUYEN PHAM ANH THU" userId="baf72463-252b-4d5f-a6ca-5a6327a9888d" providerId="ADAL" clId="{4DF28C5F-A35C-4231-BB69-FD9FC21A633B}" dt="2022-08-09T08:06:56.410" v="110"/>
          <ac:cxnSpMkLst>
            <pc:docMk/>
            <pc:sldMk cId="3254454744" sldId="261"/>
            <ac:cxnSpMk id="37" creationId="{7B4F6EEF-F362-AF32-AAA0-B4E665C006E8}"/>
          </ac:cxnSpMkLst>
        </pc:cxnChg>
        <pc:cxnChg chg="mod">
          <ac:chgData name="NGUYEN PHAM ANH THU" userId="baf72463-252b-4d5f-a6ca-5a6327a9888d" providerId="ADAL" clId="{4DF28C5F-A35C-4231-BB69-FD9FC21A633B}" dt="2022-08-09T08:09:03.019" v="142"/>
          <ac:cxnSpMkLst>
            <pc:docMk/>
            <pc:sldMk cId="3254454744" sldId="261"/>
            <ac:cxnSpMk id="45" creationId="{E55F6841-7965-4E35-28F6-8E0435625C22}"/>
          </ac:cxnSpMkLst>
        </pc:cxnChg>
        <pc:cxnChg chg="add mod">
          <ac:chgData name="NGUYEN PHAM ANH THU" userId="baf72463-252b-4d5f-a6ca-5a6327a9888d" providerId="ADAL" clId="{4DF28C5F-A35C-4231-BB69-FD9FC21A633B}" dt="2022-08-09T08:06:56.410" v="110"/>
          <ac:cxnSpMkLst>
            <pc:docMk/>
            <pc:sldMk cId="3254454744" sldId="261"/>
            <ac:cxnSpMk id="47" creationId="{18728AF0-902E-60CA-3C02-6A992057C8D7}"/>
          </ac:cxnSpMkLst>
        </pc:cxnChg>
        <pc:cxnChg chg="mod">
          <ac:chgData name="NGUYEN PHAM ANH THU" userId="baf72463-252b-4d5f-a6ca-5a6327a9888d" providerId="ADAL" clId="{4DF28C5F-A35C-4231-BB69-FD9FC21A633B}" dt="2022-08-09T08:07:07.319" v="113"/>
          <ac:cxnSpMkLst>
            <pc:docMk/>
            <pc:sldMk cId="3254454744" sldId="261"/>
            <ac:cxnSpMk id="49" creationId="{426ADB12-790C-EF76-A3A0-836DFDC0D85C}"/>
          </ac:cxnSpMkLst>
        </pc:cxnChg>
        <pc:cxnChg chg="add mod">
          <ac:chgData name="NGUYEN PHAM ANH THU" userId="baf72463-252b-4d5f-a6ca-5a6327a9888d" providerId="ADAL" clId="{4DF28C5F-A35C-4231-BB69-FD9FC21A633B}" dt="2022-08-09T08:09:03.019" v="142"/>
          <ac:cxnSpMkLst>
            <pc:docMk/>
            <pc:sldMk cId="3254454744" sldId="261"/>
            <ac:cxnSpMk id="51" creationId="{9629C6F9-12BE-5461-2C21-FBDA9C60D60E}"/>
          </ac:cxnSpMkLst>
        </pc:cxnChg>
        <pc:cxnChg chg="add mod">
          <ac:chgData name="NGUYEN PHAM ANH THU" userId="baf72463-252b-4d5f-a6ca-5a6327a9888d" providerId="ADAL" clId="{4DF28C5F-A35C-4231-BB69-FD9FC21A633B}" dt="2022-08-09T08:08:52.532" v="140"/>
          <ac:cxnSpMkLst>
            <pc:docMk/>
            <pc:sldMk cId="3254454744" sldId="261"/>
            <ac:cxnSpMk id="52" creationId="{67842C66-23B7-E1F7-0BA6-CA32A1BD2080}"/>
          </ac:cxnSpMkLst>
        </pc:cxnChg>
        <pc:cxnChg chg="mod">
          <ac:chgData name="NGUYEN PHAM ANH THU" userId="baf72463-252b-4d5f-a6ca-5a6327a9888d" providerId="ADAL" clId="{4DF28C5F-A35C-4231-BB69-FD9FC21A633B}" dt="2022-08-09T08:09:49.663" v="147"/>
          <ac:cxnSpMkLst>
            <pc:docMk/>
            <pc:sldMk cId="3254454744" sldId="261"/>
            <ac:cxnSpMk id="54" creationId="{F64101DF-66D6-DD0A-8FD0-2B4DEFB2D44E}"/>
          </ac:cxnSpMkLst>
        </pc:cxnChg>
        <pc:cxnChg chg="mod">
          <ac:chgData name="NGUYEN PHAM ANH THU" userId="baf72463-252b-4d5f-a6ca-5a6327a9888d" providerId="ADAL" clId="{4DF28C5F-A35C-4231-BB69-FD9FC21A633B}" dt="2022-08-09T08:10:13.881" v="152"/>
          <ac:cxnSpMkLst>
            <pc:docMk/>
            <pc:sldMk cId="3254454744" sldId="261"/>
            <ac:cxnSpMk id="57" creationId="{79A20261-48C7-F772-A57C-59AFE349A4A7}"/>
          </ac:cxnSpMkLst>
        </pc:cxnChg>
        <pc:cxnChg chg="mod">
          <ac:chgData name="NGUYEN PHAM ANH THU" userId="baf72463-252b-4d5f-a6ca-5a6327a9888d" providerId="ADAL" clId="{4DF28C5F-A35C-4231-BB69-FD9FC21A633B}" dt="2022-08-09T08:11:31.581" v="167"/>
          <ac:cxnSpMkLst>
            <pc:docMk/>
            <pc:sldMk cId="3254454744" sldId="261"/>
            <ac:cxnSpMk id="60" creationId="{32C6E443-D656-45D3-455E-72624B5D52E0}"/>
          </ac:cxnSpMkLst>
        </pc:cxnChg>
        <pc:cxnChg chg="mod">
          <ac:chgData name="NGUYEN PHAM ANH THU" userId="baf72463-252b-4d5f-a6ca-5a6327a9888d" providerId="ADAL" clId="{4DF28C5F-A35C-4231-BB69-FD9FC21A633B}" dt="2022-08-09T08:56:36.173" v="344" actId="1076"/>
          <ac:cxnSpMkLst>
            <pc:docMk/>
            <pc:sldMk cId="3254454744" sldId="261"/>
            <ac:cxnSpMk id="63" creationId="{2A02D85C-7571-E404-1EB6-CCFE840BFD44}"/>
          </ac:cxnSpMkLst>
        </pc:cxnChg>
        <pc:cxnChg chg="mod">
          <ac:chgData name="NGUYEN PHAM ANH THU" userId="baf72463-252b-4d5f-a6ca-5a6327a9888d" providerId="ADAL" clId="{4DF28C5F-A35C-4231-BB69-FD9FC21A633B}" dt="2022-08-09T08:12:06.285" v="170"/>
          <ac:cxnSpMkLst>
            <pc:docMk/>
            <pc:sldMk cId="3254454744" sldId="261"/>
            <ac:cxnSpMk id="99" creationId="{008FC83F-4FAB-2052-2136-8F7BA0B2ADFF}"/>
          </ac:cxnSpMkLst>
        </pc:cxnChg>
        <pc:cxnChg chg="mod">
          <ac:chgData name="NGUYEN PHAM ANH THU" userId="baf72463-252b-4d5f-a6ca-5a6327a9888d" providerId="ADAL" clId="{4DF28C5F-A35C-4231-BB69-FD9FC21A633B}" dt="2022-08-09T08:13:40.174" v="195"/>
          <ac:cxnSpMkLst>
            <pc:docMk/>
            <pc:sldMk cId="3254454744" sldId="261"/>
            <ac:cxnSpMk id="104" creationId="{1C684F09-FD4E-2FCB-C9A4-F36D787BB646}"/>
          </ac:cxnSpMkLst>
        </pc:cxnChg>
        <pc:cxnChg chg="mod">
          <ac:chgData name="NGUYEN PHAM ANH THU" userId="baf72463-252b-4d5f-a6ca-5a6327a9888d" providerId="ADAL" clId="{4DF28C5F-A35C-4231-BB69-FD9FC21A633B}" dt="2022-08-09T08:13:56.587" v="198"/>
          <ac:cxnSpMkLst>
            <pc:docMk/>
            <pc:sldMk cId="3254454744" sldId="261"/>
            <ac:cxnSpMk id="107" creationId="{7BBE50D1-3DC7-0316-E837-868B0C7EC50A}"/>
          </ac:cxnSpMkLst>
        </pc:cxnChg>
      </pc:sldChg>
      <pc:sldChg chg="addSp delSp modSp add mod modTransition addAnim delAnim modAnim">
        <pc:chgData name="NGUYEN PHAM ANH THU" userId="baf72463-252b-4d5f-a6ca-5a6327a9888d" providerId="ADAL" clId="{4DF28C5F-A35C-4231-BB69-FD9FC21A633B}" dt="2022-08-09T12:08:17.593" v="1512"/>
        <pc:sldMkLst>
          <pc:docMk/>
          <pc:sldMk cId="805591279" sldId="262"/>
        </pc:sldMkLst>
        <pc:spChg chg="add mod">
          <ac:chgData name="NGUYEN PHAM ANH THU" userId="baf72463-252b-4d5f-a6ca-5a6327a9888d" providerId="ADAL" clId="{4DF28C5F-A35C-4231-BB69-FD9FC21A633B}" dt="2022-08-09T08:57:16.488" v="350" actId="1076"/>
          <ac:spMkLst>
            <pc:docMk/>
            <pc:sldMk cId="805591279" sldId="262"/>
            <ac:spMk id="3" creationId="{79C1132D-0843-0CDA-3FC0-4B76133D62DD}"/>
          </ac:spMkLst>
        </pc:spChg>
        <pc:spChg chg="add mod">
          <ac:chgData name="NGUYEN PHAM ANH THU" userId="baf72463-252b-4d5f-a6ca-5a6327a9888d" providerId="ADAL" clId="{4DF28C5F-A35C-4231-BB69-FD9FC21A633B}" dt="2022-08-09T08:57:16.488" v="350" actId="1076"/>
          <ac:spMkLst>
            <pc:docMk/>
            <pc:sldMk cId="805591279" sldId="262"/>
            <ac:spMk id="4" creationId="{38E9FC64-284F-9781-446D-6F49A108C861}"/>
          </ac:spMkLst>
        </pc:spChg>
        <pc:spChg chg="del">
          <ac:chgData name="NGUYEN PHAM ANH THU" userId="baf72463-252b-4d5f-a6ca-5a6327a9888d" providerId="ADAL" clId="{4DF28C5F-A35C-4231-BB69-FD9FC21A633B}" dt="2022-08-09T08:49:40.213" v="291" actId="478"/>
          <ac:spMkLst>
            <pc:docMk/>
            <pc:sldMk cId="805591279" sldId="262"/>
            <ac:spMk id="6" creationId="{7A3BC8F3-C74F-90FD-5074-F27754B5B9E9}"/>
          </ac:spMkLst>
        </pc:spChg>
        <pc:spChg chg="del">
          <ac:chgData name="NGUYEN PHAM ANH THU" userId="baf72463-252b-4d5f-a6ca-5a6327a9888d" providerId="ADAL" clId="{4DF28C5F-A35C-4231-BB69-FD9FC21A633B}" dt="2022-08-09T08:49:42.637" v="292" actId="478"/>
          <ac:spMkLst>
            <pc:docMk/>
            <pc:sldMk cId="805591279" sldId="262"/>
            <ac:spMk id="8" creationId="{B7613056-E59E-D9D4-DB96-B63F8AEB3439}"/>
          </ac:spMkLst>
        </pc:spChg>
        <pc:spChg chg="add mod">
          <ac:chgData name="NGUYEN PHAM ANH THU" userId="baf72463-252b-4d5f-a6ca-5a6327a9888d" providerId="ADAL" clId="{4DF28C5F-A35C-4231-BB69-FD9FC21A633B}" dt="2022-08-09T08:57:16.488" v="350" actId="1076"/>
          <ac:spMkLst>
            <pc:docMk/>
            <pc:sldMk cId="805591279" sldId="262"/>
            <ac:spMk id="10" creationId="{00DF59DF-6DFD-BA49-B5FE-314950E5E5C2}"/>
          </ac:spMkLst>
        </pc:spChg>
        <pc:spChg chg="mod">
          <ac:chgData name="NGUYEN PHAM ANH THU" userId="baf72463-252b-4d5f-a6ca-5a6327a9888d" providerId="ADAL" clId="{4DF28C5F-A35C-4231-BB69-FD9FC21A633B}" dt="2022-08-09T08:57:16.488" v="350" actId="1076"/>
          <ac:spMkLst>
            <pc:docMk/>
            <pc:sldMk cId="805591279" sldId="262"/>
            <ac:spMk id="13" creationId="{64D6562A-E64C-526A-44A4-AEE3468C5CFC}"/>
          </ac:spMkLst>
        </pc:spChg>
        <pc:spChg chg="add mod">
          <ac:chgData name="NGUYEN PHAM ANH THU" userId="baf72463-252b-4d5f-a6ca-5a6327a9888d" providerId="ADAL" clId="{4DF28C5F-A35C-4231-BB69-FD9FC21A633B}" dt="2022-08-09T08:57:16.488" v="350" actId="1076"/>
          <ac:spMkLst>
            <pc:docMk/>
            <pc:sldMk cId="805591279" sldId="262"/>
            <ac:spMk id="14" creationId="{1DB79699-C37E-A704-7D3E-FFE09B3780A8}"/>
          </ac:spMkLst>
        </pc:spChg>
        <pc:spChg chg="add mod">
          <ac:chgData name="NGUYEN PHAM ANH THU" userId="baf72463-252b-4d5f-a6ca-5a6327a9888d" providerId="ADAL" clId="{4DF28C5F-A35C-4231-BB69-FD9FC21A633B}" dt="2022-08-09T08:57:16.488" v="350" actId="1076"/>
          <ac:spMkLst>
            <pc:docMk/>
            <pc:sldMk cId="805591279" sldId="262"/>
            <ac:spMk id="15" creationId="{211EB668-EEC0-8D1C-3788-8B49F0F39233}"/>
          </ac:spMkLst>
        </pc:spChg>
        <pc:spChg chg="del">
          <ac:chgData name="NGUYEN PHAM ANH THU" userId="baf72463-252b-4d5f-a6ca-5a6327a9888d" providerId="ADAL" clId="{4DF28C5F-A35C-4231-BB69-FD9FC21A633B}" dt="2022-08-09T08:20:38.382" v="252" actId="478"/>
          <ac:spMkLst>
            <pc:docMk/>
            <pc:sldMk cId="805591279" sldId="262"/>
            <ac:spMk id="15" creationId="{425B04C4-3271-B253-5327-814C2B7011E2}"/>
          </ac:spMkLst>
        </pc:spChg>
        <pc:spChg chg="add del mod">
          <ac:chgData name="NGUYEN PHAM ANH THU" userId="baf72463-252b-4d5f-a6ca-5a6327a9888d" providerId="ADAL" clId="{4DF28C5F-A35C-4231-BB69-FD9FC21A633B}" dt="2022-08-09T08:56:20.353" v="341" actId="478"/>
          <ac:spMkLst>
            <pc:docMk/>
            <pc:sldMk cId="805591279" sldId="262"/>
            <ac:spMk id="16" creationId="{5214DD8A-AC69-8151-BD9D-9B003FB567A4}"/>
          </ac:spMkLst>
        </pc:spChg>
        <pc:spChg chg="add mod">
          <ac:chgData name="NGUYEN PHAM ANH THU" userId="baf72463-252b-4d5f-a6ca-5a6327a9888d" providerId="ADAL" clId="{4DF28C5F-A35C-4231-BB69-FD9FC21A633B}" dt="2022-08-09T08:57:18.991" v="351" actId="1076"/>
          <ac:spMkLst>
            <pc:docMk/>
            <pc:sldMk cId="805591279" sldId="262"/>
            <ac:spMk id="17" creationId="{A7D8F0B3-4331-80D4-F238-23318CE38CC4}"/>
          </ac:spMkLst>
        </pc:spChg>
        <pc:spChg chg="del">
          <ac:chgData name="NGUYEN PHAM ANH THU" userId="baf72463-252b-4d5f-a6ca-5a6327a9888d" providerId="ADAL" clId="{4DF28C5F-A35C-4231-BB69-FD9FC21A633B}" dt="2022-08-09T08:20:38.382" v="252" actId="478"/>
          <ac:spMkLst>
            <pc:docMk/>
            <pc:sldMk cId="805591279" sldId="262"/>
            <ac:spMk id="19" creationId="{530FFB78-FAB1-AC0C-47E7-96CB243C14B2}"/>
          </ac:spMkLst>
        </pc:spChg>
        <pc:spChg chg="del">
          <ac:chgData name="NGUYEN PHAM ANH THU" userId="baf72463-252b-4d5f-a6ca-5a6327a9888d" providerId="ADAL" clId="{4DF28C5F-A35C-4231-BB69-FD9FC21A633B}" dt="2022-08-09T08:20:38.382" v="252" actId="478"/>
          <ac:spMkLst>
            <pc:docMk/>
            <pc:sldMk cId="805591279" sldId="262"/>
            <ac:spMk id="21" creationId="{0BF14D71-290B-A6C7-276D-9E53CA4BA31A}"/>
          </ac:spMkLst>
        </pc:spChg>
        <pc:spChg chg="del">
          <ac:chgData name="NGUYEN PHAM ANH THU" userId="baf72463-252b-4d5f-a6ca-5a6327a9888d" providerId="ADAL" clId="{4DF28C5F-A35C-4231-BB69-FD9FC21A633B}" dt="2022-08-09T08:20:38.382" v="252" actId="478"/>
          <ac:spMkLst>
            <pc:docMk/>
            <pc:sldMk cId="805591279" sldId="262"/>
            <ac:spMk id="22" creationId="{079ED42C-9D60-7ABD-D228-697903F1CC94}"/>
          </ac:spMkLst>
        </pc:spChg>
        <pc:spChg chg="mod">
          <ac:chgData name="NGUYEN PHAM ANH THU" userId="baf72463-252b-4d5f-a6ca-5a6327a9888d" providerId="ADAL" clId="{4DF28C5F-A35C-4231-BB69-FD9FC21A633B}" dt="2022-08-09T08:57:16.488" v="350" actId="1076"/>
          <ac:spMkLst>
            <pc:docMk/>
            <pc:sldMk cId="805591279" sldId="262"/>
            <ac:spMk id="31" creationId="{4C07B6B2-D2E2-BDE6-6A12-81C39490899D}"/>
          </ac:spMkLst>
        </pc:spChg>
        <pc:spChg chg="mod">
          <ac:chgData name="NGUYEN PHAM ANH THU" userId="baf72463-252b-4d5f-a6ca-5a6327a9888d" providerId="ADAL" clId="{4DF28C5F-A35C-4231-BB69-FD9FC21A633B}" dt="2022-08-09T08:57:16.488" v="350" actId="1076"/>
          <ac:spMkLst>
            <pc:docMk/>
            <pc:sldMk cId="805591279" sldId="262"/>
            <ac:spMk id="32" creationId="{BACD099C-D5AD-A7B9-08E0-E4B0EA80A9F4}"/>
          </ac:spMkLst>
        </pc:spChg>
        <pc:spChg chg="mod">
          <ac:chgData name="NGUYEN PHAM ANH THU" userId="baf72463-252b-4d5f-a6ca-5a6327a9888d" providerId="ADAL" clId="{4DF28C5F-A35C-4231-BB69-FD9FC21A633B}" dt="2022-08-09T08:57:16.488" v="350" actId="1076"/>
          <ac:spMkLst>
            <pc:docMk/>
            <pc:sldMk cId="805591279" sldId="262"/>
            <ac:spMk id="39" creationId="{2378672C-0A74-C152-FD9B-7AB65B97D610}"/>
          </ac:spMkLst>
        </pc:spChg>
        <pc:spChg chg="del">
          <ac:chgData name="NGUYEN PHAM ANH THU" userId="baf72463-252b-4d5f-a6ca-5a6327a9888d" providerId="ADAL" clId="{4DF28C5F-A35C-4231-BB69-FD9FC21A633B}" dt="2022-08-09T08:20:38.382" v="252" actId="478"/>
          <ac:spMkLst>
            <pc:docMk/>
            <pc:sldMk cId="805591279" sldId="262"/>
            <ac:spMk id="40" creationId="{2EEB7BD3-78AF-7C70-49FD-332E4A71E80B}"/>
          </ac:spMkLst>
        </pc:spChg>
        <pc:spChg chg="mod">
          <ac:chgData name="NGUYEN PHAM ANH THU" userId="baf72463-252b-4d5f-a6ca-5a6327a9888d" providerId="ADAL" clId="{4DF28C5F-A35C-4231-BB69-FD9FC21A633B}" dt="2022-08-09T08:57:16.488" v="350" actId="1076"/>
          <ac:spMkLst>
            <pc:docMk/>
            <pc:sldMk cId="805591279" sldId="262"/>
            <ac:spMk id="43" creationId="{28DC0AB9-6EFB-B9A8-13DA-E3F23EBD4483}"/>
          </ac:spMkLst>
        </pc:spChg>
        <pc:spChg chg="del">
          <ac:chgData name="NGUYEN PHAM ANH THU" userId="baf72463-252b-4d5f-a6ca-5a6327a9888d" providerId="ADAL" clId="{4DF28C5F-A35C-4231-BB69-FD9FC21A633B}" dt="2022-08-09T08:49:40.213" v="291" actId="478"/>
          <ac:spMkLst>
            <pc:docMk/>
            <pc:sldMk cId="805591279" sldId="262"/>
            <ac:spMk id="62" creationId="{1357F0C1-E5FE-57EA-832C-5D725B425325}"/>
          </ac:spMkLst>
        </pc:spChg>
        <pc:spChg chg="mod">
          <ac:chgData name="NGUYEN PHAM ANH THU" userId="baf72463-252b-4d5f-a6ca-5a6327a9888d" providerId="ADAL" clId="{4DF28C5F-A35C-4231-BB69-FD9FC21A633B}" dt="2022-08-09T08:57:16.488" v="350" actId="1076"/>
          <ac:spMkLst>
            <pc:docMk/>
            <pc:sldMk cId="805591279" sldId="262"/>
            <ac:spMk id="64" creationId="{CAD67268-8AD4-3ADE-1EB8-7798D882BA44}"/>
          </ac:spMkLst>
        </pc:spChg>
        <pc:spChg chg="mod">
          <ac:chgData name="NGUYEN PHAM ANH THU" userId="baf72463-252b-4d5f-a6ca-5a6327a9888d" providerId="ADAL" clId="{4DF28C5F-A35C-4231-BB69-FD9FC21A633B}" dt="2022-08-09T08:57:16.488" v="350" actId="1076"/>
          <ac:spMkLst>
            <pc:docMk/>
            <pc:sldMk cId="805591279" sldId="262"/>
            <ac:spMk id="65" creationId="{FBC4A59F-DF7F-DF13-CA6E-D1722A527B56}"/>
          </ac:spMkLst>
        </pc:spChg>
        <pc:spChg chg="mod">
          <ac:chgData name="NGUYEN PHAM ANH THU" userId="baf72463-252b-4d5f-a6ca-5a6327a9888d" providerId="ADAL" clId="{4DF28C5F-A35C-4231-BB69-FD9FC21A633B}" dt="2022-08-09T08:57:16.488" v="350" actId="1076"/>
          <ac:spMkLst>
            <pc:docMk/>
            <pc:sldMk cId="805591279" sldId="262"/>
            <ac:spMk id="66" creationId="{4226ACB6-7216-8A63-BC59-7FD9DCA384F8}"/>
          </ac:spMkLst>
        </pc:spChg>
        <pc:spChg chg="del">
          <ac:chgData name="NGUYEN PHAM ANH THU" userId="baf72463-252b-4d5f-a6ca-5a6327a9888d" providerId="ADAL" clId="{4DF28C5F-A35C-4231-BB69-FD9FC21A633B}" dt="2022-08-09T08:20:38.382" v="252" actId="478"/>
          <ac:spMkLst>
            <pc:docMk/>
            <pc:sldMk cId="805591279" sldId="262"/>
            <ac:spMk id="85" creationId="{AA71E4C6-A44B-FF65-5324-A27DCED7B642}"/>
          </ac:spMkLst>
        </pc:spChg>
        <pc:spChg chg="del">
          <ac:chgData name="NGUYEN PHAM ANH THU" userId="baf72463-252b-4d5f-a6ca-5a6327a9888d" providerId="ADAL" clId="{4DF28C5F-A35C-4231-BB69-FD9FC21A633B}" dt="2022-08-09T08:20:38.382" v="252" actId="478"/>
          <ac:spMkLst>
            <pc:docMk/>
            <pc:sldMk cId="805591279" sldId="262"/>
            <ac:spMk id="86" creationId="{DE350F0E-31F4-EBE2-6A3C-1995813E649F}"/>
          </ac:spMkLst>
        </pc:spChg>
        <pc:spChg chg="mod">
          <ac:chgData name="NGUYEN PHAM ANH THU" userId="baf72463-252b-4d5f-a6ca-5a6327a9888d" providerId="ADAL" clId="{4DF28C5F-A35C-4231-BB69-FD9FC21A633B}" dt="2022-08-09T08:57:16.488" v="350" actId="1076"/>
          <ac:spMkLst>
            <pc:docMk/>
            <pc:sldMk cId="805591279" sldId="262"/>
            <ac:spMk id="101" creationId="{3337320F-174E-6778-0E15-B0CA4FFAD09E}"/>
          </ac:spMkLst>
        </pc:spChg>
        <pc:spChg chg="mod">
          <ac:chgData name="NGUYEN PHAM ANH THU" userId="baf72463-252b-4d5f-a6ca-5a6327a9888d" providerId="ADAL" clId="{4DF28C5F-A35C-4231-BB69-FD9FC21A633B}" dt="2022-08-09T08:57:16.488" v="350" actId="1076"/>
          <ac:spMkLst>
            <pc:docMk/>
            <pc:sldMk cId="805591279" sldId="262"/>
            <ac:spMk id="102" creationId="{DD123B91-F3D6-3663-B765-33BA77B09C5D}"/>
          </ac:spMkLst>
        </pc:spChg>
        <pc:grpChg chg="del">
          <ac:chgData name="NGUYEN PHAM ANH THU" userId="baf72463-252b-4d5f-a6ca-5a6327a9888d" providerId="ADAL" clId="{4DF28C5F-A35C-4231-BB69-FD9FC21A633B}" dt="2022-08-09T08:17:54.779" v="221" actId="478"/>
          <ac:grpSpMkLst>
            <pc:docMk/>
            <pc:sldMk cId="805591279" sldId="262"/>
            <ac:grpSpMk id="10" creationId="{0E7C707F-6AFB-7DF3-1D6F-C38A02ED4774}"/>
          </ac:grpSpMkLst>
        </pc:grpChg>
        <pc:grpChg chg="del">
          <ac:chgData name="NGUYEN PHAM ANH THU" userId="baf72463-252b-4d5f-a6ca-5a6327a9888d" providerId="ADAL" clId="{4DF28C5F-A35C-4231-BB69-FD9FC21A633B}" dt="2022-08-09T08:18:17.841" v="228" actId="478"/>
          <ac:grpSpMkLst>
            <pc:docMk/>
            <pc:sldMk cId="805591279" sldId="262"/>
            <ac:grpSpMk id="17" creationId="{7231CFFD-5CDB-EBDD-B292-4694F33BCD52}"/>
          </ac:grpSpMkLst>
        </pc:grpChg>
        <pc:grpChg chg="del mod">
          <ac:chgData name="NGUYEN PHAM ANH THU" userId="baf72463-252b-4d5f-a6ca-5a6327a9888d" providerId="ADAL" clId="{4DF28C5F-A35C-4231-BB69-FD9FC21A633B}" dt="2022-08-09T08:49:47.747" v="293" actId="478"/>
          <ac:grpSpMkLst>
            <pc:docMk/>
            <pc:sldMk cId="805591279" sldId="262"/>
            <ac:grpSpMk id="24" creationId="{E3066C9E-88CA-35AF-0DE3-8C2F5F4E61D4}"/>
          </ac:grpSpMkLst>
        </pc:grpChg>
        <pc:grpChg chg="del">
          <ac:chgData name="NGUYEN PHAM ANH THU" userId="baf72463-252b-4d5f-a6ca-5a6327a9888d" providerId="ADAL" clId="{4DF28C5F-A35C-4231-BB69-FD9FC21A633B}" dt="2022-08-09T08:18:17.145" v="227" actId="478"/>
          <ac:grpSpMkLst>
            <pc:docMk/>
            <pc:sldMk cId="805591279" sldId="262"/>
            <ac:grpSpMk id="28" creationId="{BBA70DD3-CE5C-B4C4-9487-03B3898DD62B}"/>
          </ac:grpSpMkLst>
        </pc:grpChg>
        <pc:grpChg chg="del mod">
          <ac:chgData name="NGUYEN PHAM ANH THU" userId="baf72463-252b-4d5f-a6ca-5a6327a9888d" providerId="ADAL" clId="{4DF28C5F-A35C-4231-BB69-FD9FC21A633B}" dt="2022-08-09T08:49:48.955" v="294" actId="478"/>
          <ac:grpSpMkLst>
            <pc:docMk/>
            <pc:sldMk cId="805591279" sldId="262"/>
            <ac:grpSpMk id="33" creationId="{17F6A6BF-2EAF-6C5B-EFF4-6735B3F063E1}"/>
          </ac:grpSpMkLst>
        </pc:grpChg>
        <pc:grpChg chg="del">
          <ac:chgData name="NGUYEN PHAM ANH THU" userId="baf72463-252b-4d5f-a6ca-5a6327a9888d" providerId="ADAL" clId="{4DF28C5F-A35C-4231-BB69-FD9FC21A633B}" dt="2022-08-09T08:18:16.485" v="226" actId="478"/>
          <ac:grpSpMkLst>
            <pc:docMk/>
            <pc:sldMk cId="805591279" sldId="262"/>
            <ac:grpSpMk id="36" creationId="{37BCAA0F-DAFB-07EB-B9DE-39B23C3D19F2}"/>
          </ac:grpSpMkLst>
        </pc:grpChg>
        <pc:grpChg chg="del">
          <ac:chgData name="NGUYEN PHAM ANH THU" userId="baf72463-252b-4d5f-a6ca-5a6327a9888d" providerId="ADAL" clId="{4DF28C5F-A35C-4231-BB69-FD9FC21A633B}" dt="2022-08-09T08:49:40.213" v="291" actId="478"/>
          <ac:grpSpMkLst>
            <pc:docMk/>
            <pc:sldMk cId="805591279" sldId="262"/>
            <ac:grpSpMk id="41" creationId="{64730B75-91C0-4A5D-45BA-469865892455}"/>
          </ac:grpSpMkLst>
        </pc:grpChg>
        <pc:grpChg chg="mod">
          <ac:chgData name="NGUYEN PHAM ANH THU" userId="baf72463-252b-4d5f-a6ca-5a6327a9888d" providerId="ADAL" clId="{4DF28C5F-A35C-4231-BB69-FD9FC21A633B}" dt="2022-08-09T08:57:16.488" v="350" actId="1076"/>
          <ac:grpSpMkLst>
            <pc:docMk/>
            <pc:sldMk cId="805591279" sldId="262"/>
            <ac:grpSpMk id="44" creationId="{E06B3200-3AC2-27C4-FE63-C0F075BF3B05}"/>
          </ac:grpSpMkLst>
        </pc:grpChg>
        <pc:grpChg chg="del">
          <ac:chgData name="NGUYEN PHAM ANH THU" userId="baf72463-252b-4d5f-a6ca-5a6327a9888d" providerId="ADAL" clId="{4DF28C5F-A35C-4231-BB69-FD9FC21A633B}" dt="2022-08-09T08:18:15.743" v="225" actId="478"/>
          <ac:grpSpMkLst>
            <pc:docMk/>
            <pc:sldMk cId="805591279" sldId="262"/>
            <ac:grpSpMk id="48" creationId="{528F74C4-9DF2-61B8-B316-3B09F945DAA5}"/>
          </ac:grpSpMkLst>
        </pc:grpChg>
        <pc:grpChg chg="add del mod">
          <ac:chgData name="NGUYEN PHAM ANH THU" userId="baf72463-252b-4d5f-a6ca-5a6327a9888d" providerId="ADAL" clId="{4DF28C5F-A35C-4231-BB69-FD9FC21A633B}" dt="2022-08-09T08:57:16.488" v="350" actId="1076"/>
          <ac:grpSpMkLst>
            <pc:docMk/>
            <pc:sldMk cId="805591279" sldId="262"/>
            <ac:grpSpMk id="53" creationId="{75F44F0B-8890-CF3F-4FCF-C3377C09797E}"/>
          </ac:grpSpMkLst>
        </pc:grpChg>
        <pc:grpChg chg="del">
          <ac:chgData name="NGUYEN PHAM ANH THU" userId="baf72463-252b-4d5f-a6ca-5a6327a9888d" providerId="ADAL" clId="{4DF28C5F-A35C-4231-BB69-FD9FC21A633B}" dt="2022-08-09T08:18:15.106" v="224" actId="478"/>
          <ac:grpSpMkLst>
            <pc:docMk/>
            <pc:sldMk cId="805591279" sldId="262"/>
            <ac:grpSpMk id="56" creationId="{87A7129E-C1EE-FD61-8AB0-C5627E04A3AC}"/>
          </ac:grpSpMkLst>
        </pc:grpChg>
        <pc:grpChg chg="mod">
          <ac:chgData name="NGUYEN PHAM ANH THU" userId="baf72463-252b-4d5f-a6ca-5a6327a9888d" providerId="ADAL" clId="{4DF28C5F-A35C-4231-BB69-FD9FC21A633B}" dt="2022-08-09T08:57:16.488" v="350" actId="1076"/>
          <ac:grpSpMkLst>
            <pc:docMk/>
            <pc:sldMk cId="805591279" sldId="262"/>
            <ac:grpSpMk id="59" creationId="{25AB7731-2759-0C3D-D91D-9672441A34E9}"/>
          </ac:grpSpMkLst>
        </pc:grpChg>
        <pc:grpChg chg="del">
          <ac:chgData name="NGUYEN PHAM ANH THU" userId="baf72463-252b-4d5f-a6ca-5a6327a9888d" providerId="ADAL" clId="{4DF28C5F-A35C-4231-BB69-FD9FC21A633B}" dt="2022-08-09T08:18:14.497" v="223" actId="478"/>
          <ac:grpSpMkLst>
            <pc:docMk/>
            <pc:sldMk cId="805591279" sldId="262"/>
            <ac:grpSpMk id="71" creationId="{1B6629DB-AC2C-C1EB-0A34-F6A34525A4D4}"/>
          </ac:grpSpMkLst>
        </pc:grpChg>
        <pc:grpChg chg="mod">
          <ac:chgData name="NGUYEN PHAM ANH THU" userId="baf72463-252b-4d5f-a6ca-5a6327a9888d" providerId="ADAL" clId="{4DF28C5F-A35C-4231-BB69-FD9FC21A633B}" dt="2022-08-09T08:57:16.488" v="350" actId="1076"/>
          <ac:grpSpMkLst>
            <pc:docMk/>
            <pc:sldMk cId="805591279" sldId="262"/>
            <ac:grpSpMk id="73" creationId="{84648338-DFFA-7076-3EAB-2046EB0A2CD1}"/>
          </ac:grpSpMkLst>
        </pc:grpChg>
        <pc:grpChg chg="add del mod">
          <ac:chgData name="NGUYEN PHAM ANH THU" userId="baf72463-252b-4d5f-a6ca-5a6327a9888d" providerId="ADAL" clId="{4DF28C5F-A35C-4231-BB69-FD9FC21A633B}" dt="2022-08-09T08:57:16.488" v="350" actId="1076"/>
          <ac:grpSpMkLst>
            <pc:docMk/>
            <pc:sldMk cId="805591279" sldId="262"/>
            <ac:grpSpMk id="78" creationId="{E9B31C9E-7F30-62E9-820D-4F708C657B64}"/>
          </ac:grpSpMkLst>
        </pc:grpChg>
        <pc:grpChg chg="del">
          <ac:chgData name="NGUYEN PHAM ANH THU" userId="baf72463-252b-4d5f-a6ca-5a6327a9888d" providerId="ADAL" clId="{4DF28C5F-A35C-4231-BB69-FD9FC21A633B}" dt="2022-08-09T08:17:49.054" v="218" actId="478"/>
          <ac:grpSpMkLst>
            <pc:docMk/>
            <pc:sldMk cId="805591279" sldId="262"/>
            <ac:grpSpMk id="79" creationId="{42D9FAD5-00CC-1F07-4AFC-EE35A1A0CFE5}"/>
          </ac:grpSpMkLst>
        </pc:grpChg>
        <pc:grpChg chg="del">
          <ac:chgData name="NGUYEN PHAM ANH THU" userId="baf72463-252b-4d5f-a6ca-5a6327a9888d" providerId="ADAL" clId="{4DF28C5F-A35C-4231-BB69-FD9FC21A633B}" dt="2022-08-09T08:18:21.136" v="231" actId="478"/>
          <ac:grpSpMkLst>
            <pc:docMk/>
            <pc:sldMk cId="805591279" sldId="262"/>
            <ac:grpSpMk id="82" creationId="{B8EDC291-472C-6A1A-FDDD-8344D4420CD3}"/>
          </ac:grpSpMkLst>
        </pc:grpChg>
        <pc:grpChg chg="del">
          <ac:chgData name="NGUYEN PHAM ANH THU" userId="baf72463-252b-4d5f-a6ca-5a6327a9888d" providerId="ADAL" clId="{4DF28C5F-A35C-4231-BB69-FD9FC21A633B}" dt="2022-08-09T08:17:50.595" v="219" actId="478"/>
          <ac:grpSpMkLst>
            <pc:docMk/>
            <pc:sldMk cId="805591279" sldId="262"/>
            <ac:grpSpMk id="87" creationId="{09F4223C-5FC8-32AC-3E7B-2E7D9F1586CE}"/>
          </ac:grpSpMkLst>
        </pc:grpChg>
        <pc:grpChg chg="del">
          <ac:chgData name="NGUYEN PHAM ANH THU" userId="baf72463-252b-4d5f-a6ca-5a6327a9888d" providerId="ADAL" clId="{4DF28C5F-A35C-4231-BB69-FD9FC21A633B}" dt="2022-08-09T08:18:20.064" v="230" actId="478"/>
          <ac:grpSpMkLst>
            <pc:docMk/>
            <pc:sldMk cId="805591279" sldId="262"/>
            <ac:grpSpMk id="90" creationId="{BFFDCB21-F11E-D438-A069-82CADF33959C}"/>
          </ac:grpSpMkLst>
        </pc:grpChg>
        <pc:grpChg chg="del">
          <ac:chgData name="NGUYEN PHAM ANH THU" userId="baf72463-252b-4d5f-a6ca-5a6327a9888d" providerId="ADAL" clId="{4DF28C5F-A35C-4231-BB69-FD9FC21A633B}" dt="2022-08-09T08:17:51.424" v="220" actId="478"/>
          <ac:grpSpMkLst>
            <pc:docMk/>
            <pc:sldMk cId="805591279" sldId="262"/>
            <ac:grpSpMk id="93" creationId="{91246F35-DA0F-329C-6145-5A32AF817295}"/>
          </ac:grpSpMkLst>
        </pc:grpChg>
        <pc:grpChg chg="del">
          <ac:chgData name="NGUYEN PHAM ANH THU" userId="baf72463-252b-4d5f-a6ca-5a6327a9888d" providerId="ADAL" clId="{4DF28C5F-A35C-4231-BB69-FD9FC21A633B}" dt="2022-08-09T08:18:19.159" v="229" actId="478"/>
          <ac:grpSpMkLst>
            <pc:docMk/>
            <pc:sldMk cId="805591279" sldId="262"/>
            <ac:grpSpMk id="96" creationId="{DE392DE1-BEAB-0573-8E82-11A38D0DD834}"/>
          </ac:grpSpMkLst>
        </pc:grpChg>
        <pc:grpChg chg="mod">
          <ac:chgData name="NGUYEN PHAM ANH THU" userId="baf72463-252b-4d5f-a6ca-5a6327a9888d" providerId="ADAL" clId="{4DF28C5F-A35C-4231-BB69-FD9FC21A633B}" dt="2022-08-09T08:57:16.488" v="350" actId="1076"/>
          <ac:grpSpMkLst>
            <pc:docMk/>
            <pc:sldMk cId="805591279" sldId="262"/>
            <ac:grpSpMk id="103" creationId="{13B71B2F-0260-92AC-2C8D-D0B2707505C2}"/>
          </ac:grpSpMkLst>
        </pc:grpChg>
        <pc:grpChg chg="del">
          <ac:chgData name="NGUYEN PHAM ANH THU" userId="baf72463-252b-4d5f-a6ca-5a6327a9888d" providerId="ADAL" clId="{4DF28C5F-A35C-4231-BB69-FD9FC21A633B}" dt="2022-08-09T08:18:13.766" v="222" actId="478"/>
          <ac:grpSpMkLst>
            <pc:docMk/>
            <pc:sldMk cId="805591279" sldId="262"/>
            <ac:grpSpMk id="106" creationId="{2EC70252-6123-AE9E-FE5C-6773585A3808}"/>
          </ac:grpSpMkLst>
        </pc:grpChg>
        <pc:picChg chg="mod">
          <ac:chgData name="NGUYEN PHAM ANH THU" userId="baf72463-252b-4d5f-a6ca-5a6327a9888d" providerId="ADAL" clId="{4DF28C5F-A35C-4231-BB69-FD9FC21A633B}" dt="2022-08-09T08:57:16.488" v="350" actId="1076"/>
          <ac:picMkLst>
            <pc:docMk/>
            <pc:sldMk cId="805591279" sldId="262"/>
            <ac:picMk id="9" creationId="{30CEB51E-1B7A-D951-7993-850BC7EEFCFC}"/>
          </ac:picMkLst>
        </pc:picChg>
        <pc:cxnChg chg="del">
          <ac:chgData name="NGUYEN PHAM ANH THU" userId="baf72463-252b-4d5f-a6ca-5a6327a9888d" providerId="ADAL" clId="{4DF28C5F-A35C-4231-BB69-FD9FC21A633B}" dt="2022-08-09T08:20:38.382" v="252" actId="478"/>
          <ac:cxnSpMkLst>
            <pc:docMk/>
            <pc:sldMk cId="805591279" sldId="262"/>
            <ac:cxnSpMk id="20" creationId="{94D3AC5A-6DCC-041D-5DA4-2FDB4AC8947D}"/>
          </ac:cxnSpMkLst>
        </pc:cxnChg>
        <pc:cxnChg chg="mod">
          <ac:chgData name="NGUYEN PHAM ANH THU" userId="baf72463-252b-4d5f-a6ca-5a6327a9888d" providerId="ADAL" clId="{4DF28C5F-A35C-4231-BB69-FD9FC21A633B}" dt="2022-08-09T08:57:16.488" v="350" actId="1076"/>
          <ac:cxnSpMkLst>
            <pc:docMk/>
            <pc:sldMk cId="805591279" sldId="262"/>
            <ac:cxnSpMk id="63" creationId="{2A02D85C-7571-E404-1EB6-CCFE840BFD44}"/>
          </ac:cxnSpMkLst>
        </pc:cxnChg>
      </pc:sldChg>
      <pc:sldChg chg="addSp delSp modSp add mod modTransition delAnim modAnim">
        <pc:chgData name="NGUYEN PHAM ANH THU" userId="baf72463-252b-4d5f-a6ca-5a6327a9888d" providerId="ADAL" clId="{4DF28C5F-A35C-4231-BB69-FD9FC21A633B}" dt="2022-08-09T12:08:17.593" v="1512"/>
        <pc:sldMkLst>
          <pc:docMk/>
          <pc:sldMk cId="2464070022" sldId="263"/>
        </pc:sldMkLst>
        <pc:spChg chg="del">
          <ac:chgData name="NGUYEN PHAM ANH THU" userId="baf72463-252b-4d5f-a6ca-5a6327a9888d" providerId="ADAL" clId="{4DF28C5F-A35C-4231-BB69-FD9FC21A633B}" dt="2022-08-09T08:59:49.043" v="356" actId="478"/>
          <ac:spMkLst>
            <pc:docMk/>
            <pc:sldMk cId="2464070022" sldId="263"/>
            <ac:spMk id="3" creationId="{79C1132D-0843-0CDA-3FC0-4B76133D62DD}"/>
          </ac:spMkLst>
        </pc:spChg>
        <pc:spChg chg="del">
          <ac:chgData name="NGUYEN PHAM ANH THU" userId="baf72463-252b-4d5f-a6ca-5a6327a9888d" providerId="ADAL" clId="{4DF28C5F-A35C-4231-BB69-FD9FC21A633B}" dt="2022-08-09T08:59:49.043" v="356" actId="478"/>
          <ac:spMkLst>
            <pc:docMk/>
            <pc:sldMk cId="2464070022" sldId="263"/>
            <ac:spMk id="4" creationId="{38E9FC64-284F-9781-446D-6F49A108C861}"/>
          </ac:spMkLst>
        </pc:spChg>
        <pc:spChg chg="add del mod">
          <ac:chgData name="NGUYEN PHAM ANH THU" userId="baf72463-252b-4d5f-a6ca-5a6327a9888d" providerId="ADAL" clId="{4DF28C5F-A35C-4231-BB69-FD9FC21A633B}" dt="2022-08-09T09:00:02.670" v="358" actId="478"/>
          <ac:spMkLst>
            <pc:docMk/>
            <pc:sldMk cId="2464070022" sldId="263"/>
            <ac:spMk id="5" creationId="{03E341AB-1248-C3B5-68AE-497220C7FDFD}"/>
          </ac:spMkLst>
        </pc:spChg>
        <pc:spChg chg="del">
          <ac:chgData name="NGUYEN PHAM ANH THU" userId="baf72463-252b-4d5f-a6ca-5a6327a9888d" providerId="ADAL" clId="{4DF28C5F-A35C-4231-BB69-FD9FC21A633B}" dt="2022-08-09T08:59:49.043" v="356" actId="478"/>
          <ac:spMkLst>
            <pc:docMk/>
            <pc:sldMk cId="2464070022" sldId="263"/>
            <ac:spMk id="10" creationId="{00DF59DF-6DFD-BA49-B5FE-314950E5E5C2}"/>
          </ac:spMkLst>
        </pc:spChg>
        <pc:spChg chg="del">
          <ac:chgData name="NGUYEN PHAM ANH THU" userId="baf72463-252b-4d5f-a6ca-5a6327a9888d" providerId="ADAL" clId="{4DF28C5F-A35C-4231-BB69-FD9FC21A633B}" dt="2022-08-09T08:59:49.043" v="356" actId="478"/>
          <ac:spMkLst>
            <pc:docMk/>
            <pc:sldMk cId="2464070022" sldId="263"/>
            <ac:spMk id="13" creationId="{64D6562A-E64C-526A-44A4-AEE3468C5CFC}"/>
          </ac:spMkLst>
        </pc:spChg>
        <pc:spChg chg="del">
          <ac:chgData name="NGUYEN PHAM ANH THU" userId="baf72463-252b-4d5f-a6ca-5a6327a9888d" providerId="ADAL" clId="{4DF28C5F-A35C-4231-BB69-FD9FC21A633B}" dt="2022-08-09T08:59:49.043" v="356" actId="478"/>
          <ac:spMkLst>
            <pc:docMk/>
            <pc:sldMk cId="2464070022" sldId="263"/>
            <ac:spMk id="14" creationId="{1DB79699-C37E-A704-7D3E-FFE09B3780A8}"/>
          </ac:spMkLst>
        </pc:spChg>
        <pc:spChg chg="del">
          <ac:chgData name="NGUYEN PHAM ANH THU" userId="baf72463-252b-4d5f-a6ca-5a6327a9888d" providerId="ADAL" clId="{4DF28C5F-A35C-4231-BB69-FD9FC21A633B}" dt="2022-08-09T08:59:49.043" v="356" actId="478"/>
          <ac:spMkLst>
            <pc:docMk/>
            <pc:sldMk cId="2464070022" sldId="263"/>
            <ac:spMk id="15" creationId="{211EB668-EEC0-8D1C-3788-8B49F0F39233}"/>
          </ac:spMkLst>
        </pc:spChg>
        <pc:spChg chg="del">
          <ac:chgData name="NGUYEN PHAM ANH THU" userId="baf72463-252b-4d5f-a6ca-5a6327a9888d" providerId="ADAL" clId="{4DF28C5F-A35C-4231-BB69-FD9FC21A633B}" dt="2022-08-09T08:59:49.043" v="356" actId="478"/>
          <ac:spMkLst>
            <pc:docMk/>
            <pc:sldMk cId="2464070022" sldId="263"/>
            <ac:spMk id="17" creationId="{A7D8F0B3-4331-80D4-F238-23318CE38CC4}"/>
          </ac:spMkLst>
        </pc:spChg>
        <pc:spChg chg="add mod">
          <ac:chgData name="NGUYEN PHAM ANH THU" userId="baf72463-252b-4d5f-a6ca-5a6327a9888d" providerId="ADAL" clId="{4DF28C5F-A35C-4231-BB69-FD9FC21A633B}" dt="2022-08-09T09:01:48.274" v="381" actId="1076"/>
          <ac:spMkLst>
            <pc:docMk/>
            <pc:sldMk cId="2464070022" sldId="263"/>
            <ac:spMk id="18" creationId="{F3C25562-89CB-9BA4-C434-CC59DF8370BD}"/>
          </ac:spMkLst>
        </pc:spChg>
        <pc:spChg chg="add mod">
          <ac:chgData name="NGUYEN PHAM ANH THU" userId="baf72463-252b-4d5f-a6ca-5a6327a9888d" providerId="ADAL" clId="{4DF28C5F-A35C-4231-BB69-FD9FC21A633B}" dt="2022-08-09T09:01:48.274" v="381" actId="1076"/>
          <ac:spMkLst>
            <pc:docMk/>
            <pc:sldMk cId="2464070022" sldId="263"/>
            <ac:spMk id="19" creationId="{ED01E64C-D7E2-DEF1-FC29-705D9176E9C5}"/>
          </ac:spMkLst>
        </pc:spChg>
        <pc:spChg chg="add mod">
          <ac:chgData name="NGUYEN PHAM ANH THU" userId="baf72463-252b-4d5f-a6ca-5a6327a9888d" providerId="ADAL" clId="{4DF28C5F-A35C-4231-BB69-FD9FC21A633B}" dt="2022-08-09T09:02:07.517" v="382" actId="1076"/>
          <ac:spMkLst>
            <pc:docMk/>
            <pc:sldMk cId="2464070022" sldId="263"/>
            <ac:spMk id="20" creationId="{7185D793-34C1-E68A-55C9-A49027B00485}"/>
          </ac:spMkLst>
        </pc:spChg>
        <pc:spChg chg="add mod">
          <ac:chgData name="NGUYEN PHAM ANH THU" userId="baf72463-252b-4d5f-a6ca-5a6327a9888d" providerId="ADAL" clId="{4DF28C5F-A35C-4231-BB69-FD9FC21A633B}" dt="2022-08-09T09:02:13.351" v="385" actId="20577"/>
          <ac:spMkLst>
            <pc:docMk/>
            <pc:sldMk cId="2464070022" sldId="263"/>
            <ac:spMk id="21" creationId="{7AC01578-C6E6-D50E-4A3F-BBE8E5FD8C17}"/>
          </ac:spMkLst>
        </pc:spChg>
        <pc:spChg chg="add mod">
          <ac:chgData name="NGUYEN PHAM ANH THU" userId="baf72463-252b-4d5f-a6ca-5a6327a9888d" providerId="ADAL" clId="{4DF28C5F-A35C-4231-BB69-FD9FC21A633B}" dt="2022-08-09T09:03:00.444" v="393" actId="1076"/>
          <ac:spMkLst>
            <pc:docMk/>
            <pc:sldMk cId="2464070022" sldId="263"/>
            <ac:spMk id="23" creationId="{72D3BA9D-4505-79AE-AD31-8C2C3CE4D8F4}"/>
          </ac:spMkLst>
        </pc:spChg>
        <pc:spChg chg="add mod">
          <ac:chgData name="NGUYEN PHAM ANH THU" userId="baf72463-252b-4d5f-a6ca-5a6327a9888d" providerId="ADAL" clId="{4DF28C5F-A35C-4231-BB69-FD9FC21A633B}" dt="2022-08-09T09:03:55.301" v="394" actId="1076"/>
          <ac:spMkLst>
            <pc:docMk/>
            <pc:sldMk cId="2464070022" sldId="263"/>
            <ac:spMk id="24" creationId="{0A298FF1-DF9C-91CD-465B-1B00A9C3D75E}"/>
          </ac:spMkLst>
        </pc:spChg>
        <pc:spChg chg="add mod">
          <ac:chgData name="NGUYEN PHAM ANH THU" userId="baf72463-252b-4d5f-a6ca-5a6327a9888d" providerId="ADAL" clId="{4DF28C5F-A35C-4231-BB69-FD9FC21A633B}" dt="2022-08-09T09:04:06.116" v="397" actId="1076"/>
          <ac:spMkLst>
            <pc:docMk/>
            <pc:sldMk cId="2464070022" sldId="263"/>
            <ac:spMk id="25" creationId="{4C3EDD00-EF81-7635-02C8-84CD7F993E54}"/>
          </ac:spMkLst>
        </pc:spChg>
        <pc:spChg chg="add del mod">
          <ac:chgData name="NGUYEN PHAM ANH THU" userId="baf72463-252b-4d5f-a6ca-5a6327a9888d" providerId="ADAL" clId="{4DF28C5F-A35C-4231-BB69-FD9FC21A633B}" dt="2022-08-09T09:07:21.384" v="398" actId="478"/>
          <ac:spMkLst>
            <pc:docMk/>
            <pc:sldMk cId="2464070022" sldId="263"/>
            <ac:spMk id="29" creationId="{567A9495-851E-0527-470A-871441C1BD88}"/>
          </ac:spMkLst>
        </pc:spChg>
        <pc:spChg chg="del">
          <ac:chgData name="NGUYEN PHAM ANH THU" userId="baf72463-252b-4d5f-a6ca-5a6327a9888d" providerId="ADAL" clId="{4DF28C5F-A35C-4231-BB69-FD9FC21A633B}" dt="2022-08-09T08:59:49.043" v="356" actId="478"/>
          <ac:spMkLst>
            <pc:docMk/>
            <pc:sldMk cId="2464070022" sldId="263"/>
            <ac:spMk id="31" creationId="{4C07B6B2-D2E2-BDE6-6A12-81C39490899D}"/>
          </ac:spMkLst>
        </pc:spChg>
        <pc:spChg chg="del">
          <ac:chgData name="NGUYEN PHAM ANH THU" userId="baf72463-252b-4d5f-a6ca-5a6327a9888d" providerId="ADAL" clId="{4DF28C5F-A35C-4231-BB69-FD9FC21A633B}" dt="2022-08-09T08:59:49.043" v="356" actId="478"/>
          <ac:spMkLst>
            <pc:docMk/>
            <pc:sldMk cId="2464070022" sldId="263"/>
            <ac:spMk id="32" creationId="{BACD099C-D5AD-A7B9-08E0-E4B0EA80A9F4}"/>
          </ac:spMkLst>
        </pc:spChg>
        <pc:spChg chg="add mod">
          <ac:chgData name="NGUYEN PHAM ANH THU" userId="baf72463-252b-4d5f-a6ca-5a6327a9888d" providerId="ADAL" clId="{4DF28C5F-A35C-4231-BB69-FD9FC21A633B}" dt="2022-08-09T09:08:12.549" v="412" actId="1076"/>
          <ac:spMkLst>
            <pc:docMk/>
            <pc:sldMk cId="2464070022" sldId="263"/>
            <ac:spMk id="33" creationId="{C84321AC-74D8-9687-FCDB-BC6869B9A23D}"/>
          </ac:spMkLst>
        </pc:spChg>
        <pc:spChg chg="add mod">
          <ac:chgData name="NGUYEN PHAM ANH THU" userId="baf72463-252b-4d5f-a6ca-5a6327a9888d" providerId="ADAL" clId="{4DF28C5F-A35C-4231-BB69-FD9FC21A633B}" dt="2022-08-09T09:08:24.693" v="415" actId="14100"/>
          <ac:spMkLst>
            <pc:docMk/>
            <pc:sldMk cId="2464070022" sldId="263"/>
            <ac:spMk id="34" creationId="{70C933FA-3A45-B428-0327-9422E8B3954F}"/>
          </ac:spMkLst>
        </pc:spChg>
        <pc:spChg chg="add mod">
          <ac:chgData name="NGUYEN PHAM ANH THU" userId="baf72463-252b-4d5f-a6ca-5a6327a9888d" providerId="ADAL" clId="{4DF28C5F-A35C-4231-BB69-FD9FC21A633B}" dt="2022-08-09T09:01:48.274" v="381" actId="1076"/>
          <ac:spMkLst>
            <pc:docMk/>
            <pc:sldMk cId="2464070022" sldId="263"/>
            <ac:spMk id="35" creationId="{B5AFCA45-B348-89C7-A301-FA97186E2CC9}"/>
          </ac:spMkLst>
        </pc:spChg>
        <pc:spChg chg="add mod">
          <ac:chgData name="NGUYEN PHAM ANH THU" userId="baf72463-252b-4d5f-a6ca-5a6327a9888d" providerId="ADAL" clId="{4DF28C5F-A35C-4231-BB69-FD9FC21A633B}" dt="2022-08-09T09:04:06.116" v="397" actId="1076"/>
          <ac:spMkLst>
            <pc:docMk/>
            <pc:sldMk cId="2464070022" sldId="263"/>
            <ac:spMk id="36" creationId="{CA7AE357-DF80-1EF0-E213-936C5E3033FB}"/>
          </ac:spMkLst>
        </pc:spChg>
        <pc:spChg chg="add del mod">
          <ac:chgData name="NGUYEN PHAM ANH THU" userId="baf72463-252b-4d5f-a6ca-5a6327a9888d" providerId="ADAL" clId="{4DF28C5F-A35C-4231-BB69-FD9FC21A633B}" dt="2022-08-09T09:07:21.384" v="398" actId="478"/>
          <ac:spMkLst>
            <pc:docMk/>
            <pc:sldMk cId="2464070022" sldId="263"/>
            <ac:spMk id="37" creationId="{C20C4BD0-1959-86D9-AC7D-E4E52D0A700A}"/>
          </ac:spMkLst>
        </pc:spChg>
        <pc:spChg chg="add mod">
          <ac:chgData name="NGUYEN PHAM ANH THU" userId="baf72463-252b-4d5f-a6ca-5a6327a9888d" providerId="ADAL" clId="{4DF28C5F-A35C-4231-BB69-FD9FC21A633B}" dt="2022-08-09T09:08:15.557" v="414" actId="20577"/>
          <ac:spMkLst>
            <pc:docMk/>
            <pc:sldMk cId="2464070022" sldId="263"/>
            <ac:spMk id="38" creationId="{F3C0AC8B-3832-3894-0F04-EEFE37D08D9A}"/>
          </ac:spMkLst>
        </pc:spChg>
        <pc:spChg chg="del">
          <ac:chgData name="NGUYEN PHAM ANH THU" userId="baf72463-252b-4d5f-a6ca-5a6327a9888d" providerId="ADAL" clId="{4DF28C5F-A35C-4231-BB69-FD9FC21A633B}" dt="2022-08-09T08:59:49.043" v="356" actId="478"/>
          <ac:spMkLst>
            <pc:docMk/>
            <pc:sldMk cId="2464070022" sldId="263"/>
            <ac:spMk id="39" creationId="{2378672C-0A74-C152-FD9B-7AB65B97D610}"/>
          </ac:spMkLst>
        </pc:spChg>
        <pc:spChg chg="add mod">
          <ac:chgData name="NGUYEN PHAM ANH THU" userId="baf72463-252b-4d5f-a6ca-5a6327a9888d" providerId="ADAL" clId="{4DF28C5F-A35C-4231-BB69-FD9FC21A633B}" dt="2022-08-09T09:01:48.274" v="381" actId="1076"/>
          <ac:spMkLst>
            <pc:docMk/>
            <pc:sldMk cId="2464070022" sldId="263"/>
            <ac:spMk id="40" creationId="{70CFA71D-B8EC-1CCF-4EE9-02C01EDA38E9}"/>
          </ac:spMkLst>
        </pc:spChg>
        <pc:spChg chg="add mod">
          <ac:chgData name="NGUYEN PHAM ANH THU" userId="baf72463-252b-4d5f-a6ca-5a6327a9888d" providerId="ADAL" clId="{4DF28C5F-A35C-4231-BB69-FD9FC21A633B}" dt="2022-08-09T09:01:48.274" v="381" actId="1076"/>
          <ac:spMkLst>
            <pc:docMk/>
            <pc:sldMk cId="2464070022" sldId="263"/>
            <ac:spMk id="41" creationId="{28949A20-6AFF-4853-83B4-757A339C8779}"/>
          </ac:spMkLst>
        </pc:spChg>
        <pc:spChg chg="del">
          <ac:chgData name="NGUYEN PHAM ANH THU" userId="baf72463-252b-4d5f-a6ca-5a6327a9888d" providerId="ADAL" clId="{4DF28C5F-A35C-4231-BB69-FD9FC21A633B}" dt="2022-08-09T08:59:49.043" v="356" actId="478"/>
          <ac:spMkLst>
            <pc:docMk/>
            <pc:sldMk cId="2464070022" sldId="263"/>
            <ac:spMk id="43" creationId="{28DC0AB9-6EFB-B9A8-13DA-E3F23EBD4483}"/>
          </ac:spMkLst>
        </pc:spChg>
        <pc:spChg chg="add mod">
          <ac:chgData name="NGUYEN PHAM ANH THU" userId="baf72463-252b-4d5f-a6ca-5a6327a9888d" providerId="ADAL" clId="{4DF28C5F-A35C-4231-BB69-FD9FC21A633B}" dt="2022-08-09T09:07:32.949" v="408" actId="1038"/>
          <ac:spMkLst>
            <pc:docMk/>
            <pc:sldMk cId="2464070022" sldId="263"/>
            <ac:spMk id="52" creationId="{AAD4564F-A6A1-CF32-79B4-4DFDCD066F8B}"/>
          </ac:spMkLst>
        </pc:spChg>
        <pc:spChg chg="add mod">
          <ac:chgData name="NGUYEN PHAM ANH THU" userId="baf72463-252b-4d5f-a6ca-5a6327a9888d" providerId="ADAL" clId="{4DF28C5F-A35C-4231-BB69-FD9FC21A633B}" dt="2022-08-09T09:07:32.949" v="408" actId="1038"/>
          <ac:spMkLst>
            <pc:docMk/>
            <pc:sldMk cId="2464070022" sldId="263"/>
            <ac:spMk id="56" creationId="{5B3F3430-239F-A196-BD80-4C5489C1C36C}"/>
          </ac:spMkLst>
        </pc:spChg>
        <pc:spChg chg="del">
          <ac:chgData name="NGUYEN PHAM ANH THU" userId="baf72463-252b-4d5f-a6ca-5a6327a9888d" providerId="ADAL" clId="{4DF28C5F-A35C-4231-BB69-FD9FC21A633B}" dt="2022-08-09T08:59:49.043" v="356" actId="478"/>
          <ac:spMkLst>
            <pc:docMk/>
            <pc:sldMk cId="2464070022" sldId="263"/>
            <ac:spMk id="64" creationId="{CAD67268-8AD4-3ADE-1EB8-7798D882BA44}"/>
          </ac:spMkLst>
        </pc:spChg>
        <pc:spChg chg="del">
          <ac:chgData name="NGUYEN PHAM ANH THU" userId="baf72463-252b-4d5f-a6ca-5a6327a9888d" providerId="ADAL" clId="{4DF28C5F-A35C-4231-BB69-FD9FC21A633B}" dt="2022-08-09T08:59:49.043" v="356" actId="478"/>
          <ac:spMkLst>
            <pc:docMk/>
            <pc:sldMk cId="2464070022" sldId="263"/>
            <ac:spMk id="65" creationId="{FBC4A59F-DF7F-DF13-CA6E-D1722A527B56}"/>
          </ac:spMkLst>
        </pc:spChg>
        <pc:spChg chg="del">
          <ac:chgData name="NGUYEN PHAM ANH THU" userId="baf72463-252b-4d5f-a6ca-5a6327a9888d" providerId="ADAL" clId="{4DF28C5F-A35C-4231-BB69-FD9FC21A633B}" dt="2022-08-09T08:59:49.043" v="356" actId="478"/>
          <ac:spMkLst>
            <pc:docMk/>
            <pc:sldMk cId="2464070022" sldId="263"/>
            <ac:spMk id="66" creationId="{4226ACB6-7216-8A63-BC59-7FD9DCA384F8}"/>
          </ac:spMkLst>
        </pc:spChg>
        <pc:spChg chg="mod">
          <ac:chgData name="NGUYEN PHAM ANH THU" userId="baf72463-252b-4d5f-a6ca-5a6327a9888d" providerId="ADAL" clId="{4DF28C5F-A35C-4231-BB69-FD9FC21A633B}" dt="2022-08-09T09:00:37.205" v="377" actId="20577"/>
          <ac:spMkLst>
            <pc:docMk/>
            <pc:sldMk cId="2464070022" sldId="263"/>
            <ac:spMk id="75" creationId="{9FB48071-ADB6-CF84-3B6A-6A86282878B5}"/>
          </ac:spMkLst>
        </pc:spChg>
        <pc:spChg chg="del">
          <ac:chgData name="NGUYEN PHAM ANH THU" userId="baf72463-252b-4d5f-a6ca-5a6327a9888d" providerId="ADAL" clId="{4DF28C5F-A35C-4231-BB69-FD9FC21A633B}" dt="2022-08-09T08:59:49.043" v="356" actId="478"/>
          <ac:spMkLst>
            <pc:docMk/>
            <pc:sldMk cId="2464070022" sldId="263"/>
            <ac:spMk id="101" creationId="{3337320F-174E-6778-0E15-B0CA4FFAD09E}"/>
          </ac:spMkLst>
        </pc:spChg>
        <pc:spChg chg="del">
          <ac:chgData name="NGUYEN PHAM ANH THU" userId="baf72463-252b-4d5f-a6ca-5a6327a9888d" providerId="ADAL" clId="{4DF28C5F-A35C-4231-BB69-FD9FC21A633B}" dt="2022-08-09T08:59:49.043" v="356" actId="478"/>
          <ac:spMkLst>
            <pc:docMk/>
            <pc:sldMk cId="2464070022" sldId="263"/>
            <ac:spMk id="102" creationId="{DD123B91-F3D6-3663-B765-33BA77B09C5D}"/>
          </ac:spMkLst>
        </pc:spChg>
        <pc:grpChg chg="add del mod">
          <ac:chgData name="NGUYEN PHAM ANH THU" userId="baf72463-252b-4d5f-a6ca-5a6327a9888d" providerId="ADAL" clId="{4DF28C5F-A35C-4231-BB69-FD9FC21A633B}" dt="2022-08-09T09:07:21.384" v="398" actId="478"/>
          <ac:grpSpMkLst>
            <pc:docMk/>
            <pc:sldMk cId="2464070022" sldId="263"/>
            <ac:grpSpMk id="26" creationId="{91E438A7-3A06-6E10-72F4-83BF08D3BF1B}"/>
          </ac:grpSpMkLst>
        </pc:grpChg>
        <pc:grpChg chg="del">
          <ac:chgData name="NGUYEN PHAM ANH THU" userId="baf72463-252b-4d5f-a6ca-5a6327a9888d" providerId="ADAL" clId="{4DF28C5F-A35C-4231-BB69-FD9FC21A633B}" dt="2022-08-09T08:59:49.043" v="356" actId="478"/>
          <ac:grpSpMkLst>
            <pc:docMk/>
            <pc:sldMk cId="2464070022" sldId="263"/>
            <ac:grpSpMk id="44" creationId="{E06B3200-3AC2-27C4-FE63-C0F075BF3B05}"/>
          </ac:grpSpMkLst>
        </pc:grpChg>
        <pc:grpChg chg="add mod">
          <ac:chgData name="NGUYEN PHAM ANH THU" userId="baf72463-252b-4d5f-a6ca-5a6327a9888d" providerId="ADAL" clId="{4DF28C5F-A35C-4231-BB69-FD9FC21A633B}" dt="2022-08-09T09:07:32.949" v="408" actId="1038"/>
          <ac:grpSpMkLst>
            <pc:docMk/>
            <pc:sldMk cId="2464070022" sldId="263"/>
            <ac:grpSpMk id="49" creationId="{93EE0E1D-719C-2C03-7D44-FB84A0E67ACA}"/>
          </ac:grpSpMkLst>
        </pc:grpChg>
        <pc:grpChg chg="del">
          <ac:chgData name="NGUYEN PHAM ANH THU" userId="baf72463-252b-4d5f-a6ca-5a6327a9888d" providerId="ADAL" clId="{4DF28C5F-A35C-4231-BB69-FD9FC21A633B}" dt="2022-08-09T08:59:49.043" v="356" actId="478"/>
          <ac:grpSpMkLst>
            <pc:docMk/>
            <pc:sldMk cId="2464070022" sldId="263"/>
            <ac:grpSpMk id="53" creationId="{75F44F0B-8890-CF3F-4FCF-C3377C09797E}"/>
          </ac:grpSpMkLst>
        </pc:grpChg>
        <pc:grpChg chg="del">
          <ac:chgData name="NGUYEN PHAM ANH THU" userId="baf72463-252b-4d5f-a6ca-5a6327a9888d" providerId="ADAL" clId="{4DF28C5F-A35C-4231-BB69-FD9FC21A633B}" dt="2022-08-09T08:59:49.043" v="356" actId="478"/>
          <ac:grpSpMkLst>
            <pc:docMk/>
            <pc:sldMk cId="2464070022" sldId="263"/>
            <ac:grpSpMk id="59" creationId="{25AB7731-2759-0C3D-D91D-9672441A34E9}"/>
          </ac:grpSpMkLst>
        </pc:grpChg>
        <pc:grpChg chg="del">
          <ac:chgData name="NGUYEN PHAM ANH THU" userId="baf72463-252b-4d5f-a6ca-5a6327a9888d" providerId="ADAL" clId="{4DF28C5F-A35C-4231-BB69-FD9FC21A633B}" dt="2022-08-09T08:59:49.043" v="356" actId="478"/>
          <ac:grpSpMkLst>
            <pc:docMk/>
            <pc:sldMk cId="2464070022" sldId="263"/>
            <ac:grpSpMk id="73" creationId="{84648338-DFFA-7076-3EAB-2046EB0A2CD1}"/>
          </ac:grpSpMkLst>
        </pc:grpChg>
        <pc:grpChg chg="mod">
          <ac:chgData name="NGUYEN PHAM ANH THU" userId="baf72463-252b-4d5f-a6ca-5a6327a9888d" providerId="ADAL" clId="{4DF28C5F-A35C-4231-BB69-FD9FC21A633B}" dt="2022-08-09T09:00:42.639" v="379" actId="1076"/>
          <ac:grpSpMkLst>
            <pc:docMk/>
            <pc:sldMk cId="2464070022" sldId="263"/>
            <ac:grpSpMk id="74" creationId="{EB0E5653-3123-898F-23E4-C1E9D4ACDF42}"/>
          </ac:grpSpMkLst>
        </pc:grpChg>
        <pc:grpChg chg="del">
          <ac:chgData name="NGUYEN PHAM ANH THU" userId="baf72463-252b-4d5f-a6ca-5a6327a9888d" providerId="ADAL" clId="{4DF28C5F-A35C-4231-BB69-FD9FC21A633B}" dt="2022-08-09T08:59:49.043" v="356" actId="478"/>
          <ac:grpSpMkLst>
            <pc:docMk/>
            <pc:sldMk cId="2464070022" sldId="263"/>
            <ac:grpSpMk id="78" creationId="{E9B31C9E-7F30-62E9-820D-4F708C657B64}"/>
          </ac:grpSpMkLst>
        </pc:grpChg>
        <pc:grpChg chg="del">
          <ac:chgData name="NGUYEN PHAM ANH THU" userId="baf72463-252b-4d5f-a6ca-5a6327a9888d" providerId="ADAL" clId="{4DF28C5F-A35C-4231-BB69-FD9FC21A633B}" dt="2022-08-09T08:59:49.043" v="356" actId="478"/>
          <ac:grpSpMkLst>
            <pc:docMk/>
            <pc:sldMk cId="2464070022" sldId="263"/>
            <ac:grpSpMk id="103" creationId="{13B71B2F-0260-92AC-2C8D-D0B2707505C2}"/>
          </ac:grpSpMkLst>
        </pc:grpChg>
        <pc:picChg chg="add mod">
          <ac:chgData name="NGUYEN PHAM ANH THU" userId="baf72463-252b-4d5f-a6ca-5a6327a9888d" providerId="ADAL" clId="{4DF28C5F-A35C-4231-BB69-FD9FC21A633B}" dt="2022-08-09T09:01:48.274" v="381" actId="1076"/>
          <ac:picMkLst>
            <pc:docMk/>
            <pc:sldMk cId="2464070022" sldId="263"/>
            <ac:picMk id="6" creationId="{F071004F-80BE-E2A2-5616-A8DC82C589E9}"/>
          </ac:picMkLst>
        </pc:picChg>
        <pc:picChg chg="del">
          <ac:chgData name="NGUYEN PHAM ANH THU" userId="baf72463-252b-4d5f-a6ca-5a6327a9888d" providerId="ADAL" clId="{4DF28C5F-A35C-4231-BB69-FD9FC21A633B}" dt="2022-08-09T08:59:49.043" v="356" actId="478"/>
          <ac:picMkLst>
            <pc:docMk/>
            <pc:sldMk cId="2464070022" sldId="263"/>
            <ac:picMk id="9" creationId="{30CEB51E-1B7A-D951-7993-850BC7EEFCFC}"/>
          </ac:picMkLst>
        </pc:picChg>
        <pc:picChg chg="mod">
          <ac:chgData name="NGUYEN PHAM ANH THU" userId="baf72463-252b-4d5f-a6ca-5a6327a9888d" providerId="ADAL" clId="{4DF28C5F-A35C-4231-BB69-FD9FC21A633B}" dt="2022-08-09T09:00:39.956" v="378" actId="1076"/>
          <ac:picMkLst>
            <pc:docMk/>
            <pc:sldMk cId="2464070022" sldId="263"/>
            <ac:picMk id="76" creationId="{895CC576-5B24-6ACD-2CB1-C91FF8B15A6E}"/>
          </ac:picMkLst>
        </pc:picChg>
        <pc:cxnChg chg="add mod">
          <ac:chgData name="NGUYEN PHAM ANH THU" userId="baf72463-252b-4d5f-a6ca-5a6327a9888d" providerId="ADAL" clId="{4DF28C5F-A35C-4231-BB69-FD9FC21A633B}" dt="2022-08-09T09:01:48.274" v="381" actId="1076"/>
          <ac:cxnSpMkLst>
            <pc:docMk/>
            <pc:sldMk cId="2464070022" sldId="263"/>
            <ac:cxnSpMk id="8" creationId="{60A7D5CE-DA06-40D6-99B2-6D4FA2C81E5F}"/>
          </ac:cxnSpMkLst>
        </pc:cxnChg>
        <pc:cxnChg chg="add mod">
          <ac:chgData name="NGUYEN PHAM ANH THU" userId="baf72463-252b-4d5f-a6ca-5a6327a9888d" providerId="ADAL" clId="{4DF28C5F-A35C-4231-BB69-FD9FC21A633B}" dt="2022-08-09T09:02:36.622" v="387" actId="14100"/>
          <ac:cxnSpMkLst>
            <pc:docMk/>
            <pc:sldMk cId="2464070022" sldId="263"/>
            <ac:cxnSpMk id="16" creationId="{9876E5D3-24D7-48F4-F3C3-E1D10CADB8DA}"/>
          </ac:cxnSpMkLst>
        </pc:cxnChg>
        <pc:cxnChg chg="add mod">
          <ac:chgData name="NGUYEN PHAM ANH THU" userId="baf72463-252b-4d5f-a6ca-5a6327a9888d" providerId="ADAL" clId="{4DF28C5F-A35C-4231-BB69-FD9FC21A633B}" dt="2022-08-09T09:02:54.052" v="390" actId="14100"/>
          <ac:cxnSpMkLst>
            <pc:docMk/>
            <pc:sldMk cId="2464070022" sldId="263"/>
            <ac:cxnSpMk id="22" creationId="{A65EC7C3-8538-A6C0-9D7C-BF34C33D4E35}"/>
          </ac:cxnSpMkLst>
        </pc:cxnChg>
        <pc:cxnChg chg="mod">
          <ac:chgData name="NGUYEN PHAM ANH THU" userId="baf72463-252b-4d5f-a6ca-5a6327a9888d" providerId="ADAL" clId="{4DF28C5F-A35C-4231-BB69-FD9FC21A633B}" dt="2022-08-09T09:01:45.473" v="380"/>
          <ac:cxnSpMkLst>
            <pc:docMk/>
            <pc:sldMk cId="2464070022" sldId="263"/>
            <ac:cxnSpMk id="27" creationId="{5909902D-B316-6176-3D8A-4865EAA75A47}"/>
          </ac:cxnSpMkLst>
        </pc:cxnChg>
        <pc:cxnChg chg="mod">
          <ac:chgData name="NGUYEN PHAM ANH THU" userId="baf72463-252b-4d5f-a6ca-5a6327a9888d" providerId="ADAL" clId="{4DF28C5F-A35C-4231-BB69-FD9FC21A633B}" dt="2022-08-09T09:01:45.473" v="380"/>
          <ac:cxnSpMkLst>
            <pc:docMk/>
            <pc:sldMk cId="2464070022" sldId="263"/>
            <ac:cxnSpMk id="28" creationId="{51C752F3-0FA9-3CDD-7146-3D33C51E2280}"/>
          </ac:cxnSpMkLst>
        </pc:cxnChg>
        <pc:cxnChg chg="add mod">
          <ac:chgData name="NGUYEN PHAM ANH THU" userId="baf72463-252b-4d5f-a6ca-5a6327a9888d" providerId="ADAL" clId="{4DF28C5F-A35C-4231-BB69-FD9FC21A633B}" dt="2022-08-09T09:08:07.653" v="411" actId="14100"/>
          <ac:cxnSpMkLst>
            <pc:docMk/>
            <pc:sldMk cId="2464070022" sldId="263"/>
            <ac:cxnSpMk id="30" creationId="{40739A2C-5EA2-7BF6-B107-DCEA4561CB19}"/>
          </ac:cxnSpMkLst>
        </pc:cxnChg>
        <pc:cxnChg chg="mod">
          <ac:chgData name="NGUYEN PHAM ANH THU" userId="baf72463-252b-4d5f-a6ca-5a6327a9888d" providerId="ADAL" clId="{4DF28C5F-A35C-4231-BB69-FD9FC21A633B}" dt="2022-08-09T09:07:21.819" v="399"/>
          <ac:cxnSpMkLst>
            <pc:docMk/>
            <pc:sldMk cId="2464070022" sldId="263"/>
            <ac:cxnSpMk id="50" creationId="{59B09133-4D66-7210-27CD-31D24B595906}"/>
          </ac:cxnSpMkLst>
        </pc:cxnChg>
        <pc:cxnChg chg="mod">
          <ac:chgData name="NGUYEN PHAM ANH THU" userId="baf72463-252b-4d5f-a6ca-5a6327a9888d" providerId="ADAL" clId="{4DF28C5F-A35C-4231-BB69-FD9FC21A633B}" dt="2022-08-09T09:07:21.819" v="399"/>
          <ac:cxnSpMkLst>
            <pc:docMk/>
            <pc:sldMk cId="2464070022" sldId="263"/>
            <ac:cxnSpMk id="51" creationId="{54C82848-23DB-7AAC-13A6-D19ABE8E8721}"/>
          </ac:cxnSpMkLst>
        </pc:cxnChg>
        <pc:cxnChg chg="del">
          <ac:chgData name="NGUYEN PHAM ANH THU" userId="baf72463-252b-4d5f-a6ca-5a6327a9888d" providerId="ADAL" clId="{4DF28C5F-A35C-4231-BB69-FD9FC21A633B}" dt="2022-08-09T08:59:49.043" v="356" actId="478"/>
          <ac:cxnSpMkLst>
            <pc:docMk/>
            <pc:sldMk cId="2464070022" sldId="263"/>
            <ac:cxnSpMk id="63" creationId="{2A02D85C-7571-E404-1EB6-CCFE840BFD44}"/>
          </ac:cxnSpMkLst>
        </pc:cxnChg>
      </pc:sldChg>
      <pc:sldChg chg="addSp delSp modSp add mod modTransition delAnim modAnim">
        <pc:chgData name="NGUYEN PHAM ANH THU" userId="baf72463-252b-4d5f-a6ca-5a6327a9888d" providerId="ADAL" clId="{4DF28C5F-A35C-4231-BB69-FD9FC21A633B}" dt="2022-08-09T12:08:17.593" v="1512"/>
        <pc:sldMkLst>
          <pc:docMk/>
          <pc:sldMk cId="2480832547" sldId="264"/>
        </pc:sldMkLst>
        <pc:spChg chg="mod">
          <ac:chgData name="NGUYEN PHAM ANH THU" userId="baf72463-252b-4d5f-a6ca-5a6327a9888d" providerId="ADAL" clId="{4DF28C5F-A35C-4231-BB69-FD9FC21A633B}" dt="2022-08-09T09:11:12.277" v="435" actId="1076"/>
          <ac:spMkLst>
            <pc:docMk/>
            <pc:sldMk cId="2480832547" sldId="264"/>
            <ac:spMk id="2" creationId="{0AB477E3-01C4-B2F5-5E81-033CC78536B0}"/>
          </ac:spMkLst>
        </pc:spChg>
        <pc:spChg chg="add mod">
          <ac:chgData name="NGUYEN PHAM ANH THU" userId="baf72463-252b-4d5f-a6ca-5a6327a9888d" providerId="ADAL" clId="{4DF28C5F-A35C-4231-BB69-FD9FC21A633B}" dt="2022-08-09T09:09:43.984" v="422" actId="1076"/>
          <ac:spMkLst>
            <pc:docMk/>
            <pc:sldMk cId="2480832547" sldId="264"/>
            <ac:spMk id="9" creationId="{20AC4CD7-7719-6BC9-4E1C-0F2234C9590A}"/>
          </ac:spMkLst>
        </pc:spChg>
        <pc:spChg chg="add mod">
          <ac:chgData name="NGUYEN PHAM ANH THU" userId="baf72463-252b-4d5f-a6ca-5a6327a9888d" providerId="ADAL" clId="{4DF28C5F-A35C-4231-BB69-FD9FC21A633B}" dt="2022-08-09T09:09:43.984" v="422" actId="1076"/>
          <ac:spMkLst>
            <pc:docMk/>
            <pc:sldMk cId="2480832547" sldId="264"/>
            <ac:spMk id="10" creationId="{A9C68163-1C52-3041-6001-677E43282150}"/>
          </ac:spMkLst>
        </pc:spChg>
        <pc:spChg chg="add mod">
          <ac:chgData name="NGUYEN PHAM ANH THU" userId="baf72463-252b-4d5f-a6ca-5a6327a9888d" providerId="ADAL" clId="{4DF28C5F-A35C-4231-BB69-FD9FC21A633B}" dt="2022-08-09T09:49:58.039" v="440" actId="14100"/>
          <ac:spMkLst>
            <pc:docMk/>
            <pc:sldMk cId="2480832547" sldId="264"/>
            <ac:spMk id="11" creationId="{37941156-91E9-357B-C0F8-1F501F8BEEE9}"/>
          </ac:spMkLst>
        </pc:spChg>
        <pc:spChg chg="add mod">
          <ac:chgData name="NGUYEN PHAM ANH THU" userId="baf72463-252b-4d5f-a6ca-5a6327a9888d" providerId="ADAL" clId="{4DF28C5F-A35C-4231-BB69-FD9FC21A633B}" dt="2022-08-09T09:49:54.135" v="439" actId="1076"/>
          <ac:spMkLst>
            <pc:docMk/>
            <pc:sldMk cId="2480832547" sldId="264"/>
            <ac:spMk id="12" creationId="{35DA75AD-A141-F362-3F01-4FCCC2980EF4}"/>
          </ac:spMkLst>
        </pc:spChg>
        <pc:spChg chg="add mod">
          <ac:chgData name="NGUYEN PHAM ANH THU" userId="baf72463-252b-4d5f-a6ca-5a6327a9888d" providerId="ADAL" clId="{4DF28C5F-A35C-4231-BB69-FD9FC21A633B}" dt="2022-08-09T09:11:19.989" v="437" actId="1076"/>
          <ac:spMkLst>
            <pc:docMk/>
            <pc:sldMk cId="2480832547" sldId="264"/>
            <ac:spMk id="14" creationId="{0424092F-831E-3CE5-2760-B2CDF821D977}"/>
          </ac:spMkLst>
        </pc:spChg>
        <pc:spChg chg="add mod">
          <ac:chgData name="NGUYEN PHAM ANH THU" userId="baf72463-252b-4d5f-a6ca-5a6327a9888d" providerId="ADAL" clId="{4DF28C5F-A35C-4231-BB69-FD9FC21A633B}" dt="2022-08-09T09:10:35.524" v="427" actId="1076"/>
          <ac:spMkLst>
            <pc:docMk/>
            <pc:sldMk cId="2480832547" sldId="264"/>
            <ac:spMk id="15" creationId="{E3CF4D7E-74C6-DAFF-585D-846E450039A5}"/>
          </ac:spMkLst>
        </pc:spChg>
        <pc:spChg chg="add mod">
          <ac:chgData name="NGUYEN PHAM ANH THU" userId="baf72463-252b-4d5f-a6ca-5a6327a9888d" providerId="ADAL" clId="{4DF28C5F-A35C-4231-BB69-FD9FC21A633B}" dt="2022-08-09T09:10:35.524" v="427" actId="1076"/>
          <ac:spMkLst>
            <pc:docMk/>
            <pc:sldMk cId="2480832547" sldId="264"/>
            <ac:spMk id="17" creationId="{94F06B00-50A0-14A0-D39A-D6EFADDDA62E}"/>
          </ac:spMkLst>
        </pc:spChg>
        <pc:spChg chg="del">
          <ac:chgData name="NGUYEN PHAM ANH THU" userId="baf72463-252b-4d5f-a6ca-5a6327a9888d" providerId="ADAL" clId="{4DF28C5F-A35C-4231-BB69-FD9FC21A633B}" dt="2022-08-09T09:09:31.683" v="420" actId="478"/>
          <ac:spMkLst>
            <pc:docMk/>
            <pc:sldMk cId="2480832547" sldId="264"/>
            <ac:spMk id="18" creationId="{F3C25562-89CB-9BA4-C434-CC59DF8370BD}"/>
          </ac:spMkLst>
        </pc:spChg>
        <pc:spChg chg="del">
          <ac:chgData name="NGUYEN PHAM ANH THU" userId="baf72463-252b-4d5f-a6ca-5a6327a9888d" providerId="ADAL" clId="{4DF28C5F-A35C-4231-BB69-FD9FC21A633B}" dt="2022-08-09T09:09:31.683" v="420" actId="478"/>
          <ac:spMkLst>
            <pc:docMk/>
            <pc:sldMk cId="2480832547" sldId="264"/>
            <ac:spMk id="19" creationId="{ED01E64C-D7E2-DEF1-FC29-705D9176E9C5}"/>
          </ac:spMkLst>
        </pc:spChg>
        <pc:spChg chg="del">
          <ac:chgData name="NGUYEN PHAM ANH THU" userId="baf72463-252b-4d5f-a6ca-5a6327a9888d" providerId="ADAL" clId="{4DF28C5F-A35C-4231-BB69-FD9FC21A633B}" dt="2022-08-09T09:09:31.683" v="420" actId="478"/>
          <ac:spMkLst>
            <pc:docMk/>
            <pc:sldMk cId="2480832547" sldId="264"/>
            <ac:spMk id="20" creationId="{7185D793-34C1-E68A-55C9-A49027B00485}"/>
          </ac:spMkLst>
        </pc:spChg>
        <pc:spChg chg="del">
          <ac:chgData name="NGUYEN PHAM ANH THU" userId="baf72463-252b-4d5f-a6ca-5a6327a9888d" providerId="ADAL" clId="{4DF28C5F-A35C-4231-BB69-FD9FC21A633B}" dt="2022-08-09T09:09:31.683" v="420" actId="478"/>
          <ac:spMkLst>
            <pc:docMk/>
            <pc:sldMk cId="2480832547" sldId="264"/>
            <ac:spMk id="21" creationId="{7AC01578-C6E6-D50E-4A3F-BBE8E5FD8C17}"/>
          </ac:spMkLst>
        </pc:spChg>
        <pc:spChg chg="del">
          <ac:chgData name="NGUYEN PHAM ANH THU" userId="baf72463-252b-4d5f-a6ca-5a6327a9888d" providerId="ADAL" clId="{4DF28C5F-A35C-4231-BB69-FD9FC21A633B}" dt="2022-08-09T09:09:31.683" v="420" actId="478"/>
          <ac:spMkLst>
            <pc:docMk/>
            <pc:sldMk cId="2480832547" sldId="264"/>
            <ac:spMk id="23" creationId="{72D3BA9D-4505-79AE-AD31-8C2C3CE4D8F4}"/>
          </ac:spMkLst>
        </pc:spChg>
        <pc:spChg chg="del">
          <ac:chgData name="NGUYEN PHAM ANH THU" userId="baf72463-252b-4d5f-a6ca-5a6327a9888d" providerId="ADAL" clId="{4DF28C5F-A35C-4231-BB69-FD9FC21A633B}" dt="2022-08-09T09:09:31.683" v="420" actId="478"/>
          <ac:spMkLst>
            <pc:docMk/>
            <pc:sldMk cId="2480832547" sldId="264"/>
            <ac:spMk id="24" creationId="{0A298FF1-DF9C-91CD-465B-1B00A9C3D75E}"/>
          </ac:spMkLst>
        </pc:spChg>
        <pc:spChg chg="del">
          <ac:chgData name="NGUYEN PHAM ANH THU" userId="baf72463-252b-4d5f-a6ca-5a6327a9888d" providerId="ADAL" clId="{4DF28C5F-A35C-4231-BB69-FD9FC21A633B}" dt="2022-08-09T09:09:31.683" v="420" actId="478"/>
          <ac:spMkLst>
            <pc:docMk/>
            <pc:sldMk cId="2480832547" sldId="264"/>
            <ac:spMk id="25" creationId="{4C3EDD00-EF81-7635-02C8-84CD7F993E54}"/>
          </ac:spMkLst>
        </pc:spChg>
        <pc:spChg chg="add mod">
          <ac:chgData name="NGUYEN PHAM ANH THU" userId="baf72463-252b-4d5f-a6ca-5a6327a9888d" providerId="ADAL" clId="{4DF28C5F-A35C-4231-BB69-FD9FC21A633B}" dt="2022-08-09T09:50:02.693" v="442" actId="20577"/>
          <ac:spMkLst>
            <pc:docMk/>
            <pc:sldMk cId="2480832547" sldId="264"/>
            <ac:spMk id="26" creationId="{37D26FC3-4385-E456-6E90-95177F39DCD1}"/>
          </ac:spMkLst>
        </pc:spChg>
        <pc:spChg chg="add mod">
          <ac:chgData name="NGUYEN PHAM ANH THU" userId="baf72463-252b-4d5f-a6ca-5a6327a9888d" providerId="ADAL" clId="{4DF28C5F-A35C-4231-BB69-FD9FC21A633B}" dt="2022-08-09T09:09:43.984" v="422" actId="1076"/>
          <ac:spMkLst>
            <pc:docMk/>
            <pc:sldMk cId="2480832547" sldId="264"/>
            <ac:spMk id="27" creationId="{3E157D71-2DA4-833C-8FEB-62507FFC18D8}"/>
          </ac:spMkLst>
        </pc:spChg>
        <pc:spChg chg="add mod">
          <ac:chgData name="NGUYEN PHAM ANH THU" userId="baf72463-252b-4d5f-a6ca-5a6327a9888d" providerId="ADAL" clId="{4DF28C5F-A35C-4231-BB69-FD9FC21A633B}" dt="2022-08-09T09:10:35.524" v="427" actId="1076"/>
          <ac:spMkLst>
            <pc:docMk/>
            <pc:sldMk cId="2480832547" sldId="264"/>
            <ac:spMk id="28" creationId="{15C5AAD8-8311-16DF-447B-5F95E4618D74}"/>
          </ac:spMkLst>
        </pc:spChg>
        <pc:spChg chg="add mod">
          <ac:chgData name="NGUYEN PHAM ANH THU" userId="baf72463-252b-4d5f-a6ca-5a6327a9888d" providerId="ADAL" clId="{4DF28C5F-A35C-4231-BB69-FD9FC21A633B}" dt="2022-08-09T09:11:15.925" v="436" actId="1076"/>
          <ac:spMkLst>
            <pc:docMk/>
            <pc:sldMk cId="2480832547" sldId="264"/>
            <ac:spMk id="29" creationId="{A1C1EE85-C2C3-7304-75A6-B0AD578621E4}"/>
          </ac:spMkLst>
        </pc:spChg>
        <pc:spChg chg="add mod">
          <ac:chgData name="NGUYEN PHAM ANH THU" userId="baf72463-252b-4d5f-a6ca-5a6327a9888d" providerId="ADAL" clId="{4DF28C5F-A35C-4231-BB69-FD9FC21A633B}" dt="2022-08-09T09:50:01.049" v="441" actId="1076"/>
          <ac:spMkLst>
            <pc:docMk/>
            <pc:sldMk cId="2480832547" sldId="264"/>
            <ac:spMk id="31" creationId="{F70C0EA2-1E76-A07F-173A-011A49166357}"/>
          </ac:spMkLst>
        </pc:spChg>
        <pc:spChg chg="del">
          <ac:chgData name="NGUYEN PHAM ANH THU" userId="baf72463-252b-4d5f-a6ca-5a6327a9888d" providerId="ADAL" clId="{4DF28C5F-A35C-4231-BB69-FD9FC21A633B}" dt="2022-08-09T09:09:31.683" v="420" actId="478"/>
          <ac:spMkLst>
            <pc:docMk/>
            <pc:sldMk cId="2480832547" sldId="264"/>
            <ac:spMk id="33" creationId="{C84321AC-74D8-9687-FCDB-BC6869B9A23D}"/>
          </ac:spMkLst>
        </pc:spChg>
        <pc:spChg chg="del">
          <ac:chgData name="NGUYEN PHAM ANH THU" userId="baf72463-252b-4d5f-a6ca-5a6327a9888d" providerId="ADAL" clId="{4DF28C5F-A35C-4231-BB69-FD9FC21A633B}" dt="2022-08-09T09:09:31.683" v="420" actId="478"/>
          <ac:spMkLst>
            <pc:docMk/>
            <pc:sldMk cId="2480832547" sldId="264"/>
            <ac:spMk id="34" creationId="{70C933FA-3A45-B428-0327-9422E8B3954F}"/>
          </ac:spMkLst>
        </pc:spChg>
        <pc:spChg chg="del">
          <ac:chgData name="NGUYEN PHAM ANH THU" userId="baf72463-252b-4d5f-a6ca-5a6327a9888d" providerId="ADAL" clId="{4DF28C5F-A35C-4231-BB69-FD9FC21A633B}" dt="2022-08-09T09:09:31.683" v="420" actId="478"/>
          <ac:spMkLst>
            <pc:docMk/>
            <pc:sldMk cId="2480832547" sldId="264"/>
            <ac:spMk id="35" creationId="{B5AFCA45-B348-89C7-A301-FA97186E2CC9}"/>
          </ac:spMkLst>
        </pc:spChg>
        <pc:spChg chg="del">
          <ac:chgData name="NGUYEN PHAM ANH THU" userId="baf72463-252b-4d5f-a6ca-5a6327a9888d" providerId="ADAL" clId="{4DF28C5F-A35C-4231-BB69-FD9FC21A633B}" dt="2022-08-09T09:09:31.683" v="420" actId="478"/>
          <ac:spMkLst>
            <pc:docMk/>
            <pc:sldMk cId="2480832547" sldId="264"/>
            <ac:spMk id="36" creationId="{CA7AE357-DF80-1EF0-E213-936C5E3033FB}"/>
          </ac:spMkLst>
        </pc:spChg>
        <pc:spChg chg="del">
          <ac:chgData name="NGUYEN PHAM ANH THU" userId="baf72463-252b-4d5f-a6ca-5a6327a9888d" providerId="ADAL" clId="{4DF28C5F-A35C-4231-BB69-FD9FC21A633B}" dt="2022-08-09T09:09:31.683" v="420" actId="478"/>
          <ac:spMkLst>
            <pc:docMk/>
            <pc:sldMk cId="2480832547" sldId="264"/>
            <ac:spMk id="38" creationId="{F3C0AC8B-3832-3894-0F04-EEFE37D08D9A}"/>
          </ac:spMkLst>
        </pc:spChg>
        <pc:spChg chg="del">
          <ac:chgData name="NGUYEN PHAM ANH THU" userId="baf72463-252b-4d5f-a6ca-5a6327a9888d" providerId="ADAL" clId="{4DF28C5F-A35C-4231-BB69-FD9FC21A633B}" dt="2022-08-09T09:09:31.683" v="420" actId="478"/>
          <ac:spMkLst>
            <pc:docMk/>
            <pc:sldMk cId="2480832547" sldId="264"/>
            <ac:spMk id="40" creationId="{70CFA71D-B8EC-1CCF-4EE9-02C01EDA38E9}"/>
          </ac:spMkLst>
        </pc:spChg>
        <pc:spChg chg="del">
          <ac:chgData name="NGUYEN PHAM ANH THU" userId="baf72463-252b-4d5f-a6ca-5a6327a9888d" providerId="ADAL" clId="{4DF28C5F-A35C-4231-BB69-FD9FC21A633B}" dt="2022-08-09T09:09:31.683" v="420" actId="478"/>
          <ac:spMkLst>
            <pc:docMk/>
            <pc:sldMk cId="2480832547" sldId="264"/>
            <ac:spMk id="41" creationId="{28949A20-6AFF-4853-83B4-757A339C8779}"/>
          </ac:spMkLst>
        </pc:spChg>
        <pc:spChg chg="del">
          <ac:chgData name="NGUYEN PHAM ANH THU" userId="baf72463-252b-4d5f-a6ca-5a6327a9888d" providerId="ADAL" clId="{4DF28C5F-A35C-4231-BB69-FD9FC21A633B}" dt="2022-08-09T09:09:31.683" v="420" actId="478"/>
          <ac:spMkLst>
            <pc:docMk/>
            <pc:sldMk cId="2480832547" sldId="264"/>
            <ac:spMk id="52" creationId="{AAD4564F-A6A1-CF32-79B4-4DFDCD066F8B}"/>
          </ac:spMkLst>
        </pc:spChg>
        <pc:spChg chg="del">
          <ac:chgData name="NGUYEN PHAM ANH THU" userId="baf72463-252b-4d5f-a6ca-5a6327a9888d" providerId="ADAL" clId="{4DF28C5F-A35C-4231-BB69-FD9FC21A633B}" dt="2022-08-09T09:09:31.683" v="420" actId="478"/>
          <ac:spMkLst>
            <pc:docMk/>
            <pc:sldMk cId="2480832547" sldId="264"/>
            <ac:spMk id="56" creationId="{5B3F3430-239F-A196-BD80-4C5489C1C36C}"/>
          </ac:spMkLst>
        </pc:spChg>
        <pc:grpChg chg="del">
          <ac:chgData name="NGUYEN PHAM ANH THU" userId="baf72463-252b-4d5f-a6ca-5a6327a9888d" providerId="ADAL" clId="{4DF28C5F-A35C-4231-BB69-FD9FC21A633B}" dt="2022-08-09T09:09:31.683" v="420" actId="478"/>
          <ac:grpSpMkLst>
            <pc:docMk/>
            <pc:sldMk cId="2480832547" sldId="264"/>
            <ac:grpSpMk id="49" creationId="{93EE0E1D-719C-2C03-7D44-FB84A0E67ACA}"/>
          </ac:grpSpMkLst>
        </pc:grpChg>
        <pc:picChg chg="add mod">
          <ac:chgData name="NGUYEN PHAM ANH THU" userId="baf72463-252b-4d5f-a6ca-5a6327a9888d" providerId="ADAL" clId="{4DF28C5F-A35C-4231-BB69-FD9FC21A633B}" dt="2022-08-09T09:09:43.984" v="422" actId="1076"/>
          <ac:picMkLst>
            <pc:docMk/>
            <pc:sldMk cId="2480832547" sldId="264"/>
            <ac:picMk id="3" creationId="{9EDFAABE-9E46-05E3-72CB-C2D072B1B0CD}"/>
          </ac:picMkLst>
        </pc:picChg>
        <pc:picChg chg="del">
          <ac:chgData name="NGUYEN PHAM ANH THU" userId="baf72463-252b-4d5f-a6ca-5a6327a9888d" providerId="ADAL" clId="{4DF28C5F-A35C-4231-BB69-FD9FC21A633B}" dt="2022-08-09T09:09:31.683" v="420" actId="478"/>
          <ac:picMkLst>
            <pc:docMk/>
            <pc:sldMk cId="2480832547" sldId="264"/>
            <ac:picMk id="6" creationId="{F071004F-80BE-E2A2-5616-A8DC82C589E9}"/>
          </ac:picMkLst>
        </pc:picChg>
        <pc:cxnChg chg="add mod">
          <ac:chgData name="NGUYEN PHAM ANH THU" userId="baf72463-252b-4d5f-a6ca-5a6327a9888d" providerId="ADAL" clId="{4DF28C5F-A35C-4231-BB69-FD9FC21A633B}" dt="2022-08-09T09:09:43.984" v="422" actId="1076"/>
          <ac:cxnSpMkLst>
            <pc:docMk/>
            <pc:sldMk cId="2480832547" sldId="264"/>
            <ac:cxnSpMk id="4" creationId="{55636E51-D4F8-9F54-6574-74109187AFDB}"/>
          </ac:cxnSpMkLst>
        </pc:cxnChg>
        <pc:cxnChg chg="add mod">
          <ac:chgData name="NGUYEN PHAM ANH THU" userId="baf72463-252b-4d5f-a6ca-5a6327a9888d" providerId="ADAL" clId="{4DF28C5F-A35C-4231-BB69-FD9FC21A633B}" dt="2022-08-09T09:09:43.984" v="422" actId="1076"/>
          <ac:cxnSpMkLst>
            <pc:docMk/>
            <pc:sldMk cId="2480832547" sldId="264"/>
            <ac:cxnSpMk id="5" creationId="{B1240F71-65E0-26C7-D140-0A27862EC549}"/>
          </ac:cxnSpMkLst>
        </pc:cxnChg>
        <pc:cxnChg chg="del">
          <ac:chgData name="NGUYEN PHAM ANH THU" userId="baf72463-252b-4d5f-a6ca-5a6327a9888d" providerId="ADAL" clId="{4DF28C5F-A35C-4231-BB69-FD9FC21A633B}" dt="2022-08-09T09:09:31.683" v="420" actId="478"/>
          <ac:cxnSpMkLst>
            <pc:docMk/>
            <pc:sldMk cId="2480832547" sldId="264"/>
            <ac:cxnSpMk id="8" creationId="{60A7D5CE-DA06-40D6-99B2-6D4FA2C81E5F}"/>
          </ac:cxnSpMkLst>
        </pc:cxnChg>
        <pc:cxnChg chg="add mod">
          <ac:chgData name="NGUYEN PHAM ANH THU" userId="baf72463-252b-4d5f-a6ca-5a6327a9888d" providerId="ADAL" clId="{4DF28C5F-A35C-4231-BB69-FD9FC21A633B}" dt="2022-08-09T09:11:04.598" v="430" actId="14100"/>
          <ac:cxnSpMkLst>
            <pc:docMk/>
            <pc:sldMk cId="2480832547" sldId="264"/>
            <ac:cxnSpMk id="13" creationId="{956BA56D-F361-89FC-D043-27312504CAA0}"/>
          </ac:cxnSpMkLst>
        </pc:cxnChg>
        <pc:cxnChg chg="del">
          <ac:chgData name="NGUYEN PHAM ANH THU" userId="baf72463-252b-4d5f-a6ca-5a6327a9888d" providerId="ADAL" clId="{4DF28C5F-A35C-4231-BB69-FD9FC21A633B}" dt="2022-08-09T09:09:31.683" v="420" actId="478"/>
          <ac:cxnSpMkLst>
            <pc:docMk/>
            <pc:sldMk cId="2480832547" sldId="264"/>
            <ac:cxnSpMk id="16" creationId="{9876E5D3-24D7-48F4-F3C3-E1D10CADB8DA}"/>
          </ac:cxnSpMkLst>
        </pc:cxnChg>
        <pc:cxnChg chg="del">
          <ac:chgData name="NGUYEN PHAM ANH THU" userId="baf72463-252b-4d5f-a6ca-5a6327a9888d" providerId="ADAL" clId="{4DF28C5F-A35C-4231-BB69-FD9FC21A633B}" dt="2022-08-09T09:09:31.683" v="420" actId="478"/>
          <ac:cxnSpMkLst>
            <pc:docMk/>
            <pc:sldMk cId="2480832547" sldId="264"/>
            <ac:cxnSpMk id="22" creationId="{A65EC7C3-8538-A6C0-9D7C-BF34C33D4E35}"/>
          </ac:cxnSpMkLst>
        </pc:cxnChg>
        <pc:cxnChg chg="del">
          <ac:chgData name="NGUYEN PHAM ANH THU" userId="baf72463-252b-4d5f-a6ca-5a6327a9888d" providerId="ADAL" clId="{4DF28C5F-A35C-4231-BB69-FD9FC21A633B}" dt="2022-08-09T09:09:31.683" v="420" actId="478"/>
          <ac:cxnSpMkLst>
            <pc:docMk/>
            <pc:sldMk cId="2480832547" sldId="264"/>
            <ac:cxnSpMk id="30" creationId="{40739A2C-5EA2-7BF6-B107-DCEA4561CB19}"/>
          </ac:cxnSpMkLst>
        </pc:cxnChg>
      </pc:sldChg>
      <pc:sldChg chg="addSp delSp modSp add mod ord modTransition delAnim modAnim">
        <pc:chgData name="NGUYEN PHAM ANH THU" userId="baf72463-252b-4d5f-a6ca-5a6327a9888d" providerId="ADAL" clId="{4DF28C5F-A35C-4231-BB69-FD9FC21A633B}" dt="2022-08-09T12:08:17.593" v="1512"/>
        <pc:sldMkLst>
          <pc:docMk/>
          <pc:sldMk cId="935923955" sldId="265"/>
        </pc:sldMkLst>
        <pc:spChg chg="mod">
          <ac:chgData name="NGUYEN PHAM ANH THU" userId="baf72463-252b-4d5f-a6ca-5a6327a9888d" providerId="ADAL" clId="{4DF28C5F-A35C-4231-BB69-FD9FC21A633B}" dt="2022-08-09T09:51:53.003" v="449" actId="2711"/>
          <ac:spMkLst>
            <pc:docMk/>
            <pc:sldMk cId="935923955" sldId="265"/>
            <ac:spMk id="6" creationId="{9B99D14A-F858-A4BE-D354-A711704390A3}"/>
          </ac:spMkLst>
        </pc:spChg>
        <pc:spChg chg="mod">
          <ac:chgData name="NGUYEN PHAM ANH THU" userId="baf72463-252b-4d5f-a6ca-5a6327a9888d" providerId="ADAL" clId="{4DF28C5F-A35C-4231-BB69-FD9FC21A633B}" dt="2022-08-09T09:51:53.003" v="449" actId="2711"/>
          <ac:spMkLst>
            <pc:docMk/>
            <pc:sldMk cId="935923955" sldId="265"/>
            <ac:spMk id="8" creationId="{1ED69235-C3E7-F106-A2C2-F18FABA3E3EB}"/>
          </ac:spMkLst>
        </pc:spChg>
        <pc:grpChg chg="del">
          <ac:chgData name="NGUYEN PHAM ANH THU" userId="baf72463-252b-4d5f-a6ca-5a6327a9888d" providerId="ADAL" clId="{4DF28C5F-A35C-4231-BB69-FD9FC21A633B}" dt="2022-08-09T09:50:47.618" v="446" actId="478"/>
          <ac:grpSpMkLst>
            <pc:docMk/>
            <pc:sldMk cId="935923955" sldId="265"/>
            <ac:grpSpMk id="2" creationId="{F6AF456B-CE26-3752-E90E-6C937E6AF9C4}"/>
          </ac:grpSpMkLst>
        </pc:grpChg>
        <pc:grpChg chg="add mod">
          <ac:chgData name="NGUYEN PHAM ANH THU" userId="baf72463-252b-4d5f-a6ca-5a6327a9888d" providerId="ADAL" clId="{4DF28C5F-A35C-4231-BB69-FD9FC21A633B}" dt="2022-08-09T09:51:57.023" v="450" actId="1076"/>
          <ac:grpSpMkLst>
            <pc:docMk/>
            <pc:sldMk cId="935923955" sldId="265"/>
            <ac:grpSpMk id="5" creationId="{A3EB0238-CF6D-1730-A9DD-315891932CCA}"/>
          </ac:grpSpMkLst>
        </pc:grpChg>
        <pc:picChg chg="mod">
          <ac:chgData name="NGUYEN PHAM ANH THU" userId="baf72463-252b-4d5f-a6ca-5a6327a9888d" providerId="ADAL" clId="{4DF28C5F-A35C-4231-BB69-FD9FC21A633B}" dt="2022-08-09T09:52:01.436" v="451" actId="29295"/>
          <ac:picMkLst>
            <pc:docMk/>
            <pc:sldMk cId="935923955" sldId="265"/>
            <ac:picMk id="7" creationId="{68CB35FC-C9C7-B62D-F764-46CCDAF9D424}"/>
          </ac:picMkLst>
        </pc:picChg>
      </pc:sldChg>
      <pc:sldChg chg="addSp delSp modSp add mod ord modTransition delAnim modAnim">
        <pc:chgData name="NGUYEN PHAM ANH THU" userId="baf72463-252b-4d5f-a6ca-5a6327a9888d" providerId="ADAL" clId="{4DF28C5F-A35C-4231-BB69-FD9FC21A633B}" dt="2022-08-09T12:08:17.593" v="1512"/>
        <pc:sldMkLst>
          <pc:docMk/>
          <pc:sldMk cId="2696954865" sldId="266"/>
        </pc:sldMkLst>
        <pc:spChg chg="del">
          <ac:chgData name="NGUYEN PHAM ANH THU" userId="baf72463-252b-4d5f-a6ca-5a6327a9888d" providerId="ADAL" clId="{4DF28C5F-A35C-4231-BB69-FD9FC21A633B}" dt="2022-08-09T09:52:25.865" v="455" actId="478"/>
          <ac:spMkLst>
            <pc:docMk/>
            <pc:sldMk cId="2696954865" sldId="266"/>
            <ac:spMk id="9" creationId="{20AC4CD7-7719-6BC9-4E1C-0F2234C9590A}"/>
          </ac:spMkLst>
        </pc:spChg>
        <pc:spChg chg="del">
          <ac:chgData name="NGUYEN PHAM ANH THU" userId="baf72463-252b-4d5f-a6ca-5a6327a9888d" providerId="ADAL" clId="{4DF28C5F-A35C-4231-BB69-FD9FC21A633B}" dt="2022-08-09T09:52:25.865" v="455" actId="478"/>
          <ac:spMkLst>
            <pc:docMk/>
            <pc:sldMk cId="2696954865" sldId="266"/>
            <ac:spMk id="10" creationId="{A9C68163-1C52-3041-6001-677E43282150}"/>
          </ac:spMkLst>
        </pc:spChg>
        <pc:spChg chg="del">
          <ac:chgData name="NGUYEN PHAM ANH THU" userId="baf72463-252b-4d5f-a6ca-5a6327a9888d" providerId="ADAL" clId="{4DF28C5F-A35C-4231-BB69-FD9FC21A633B}" dt="2022-08-09T09:52:25.865" v="455" actId="478"/>
          <ac:spMkLst>
            <pc:docMk/>
            <pc:sldMk cId="2696954865" sldId="266"/>
            <ac:spMk id="11" creationId="{37941156-91E9-357B-C0F8-1F501F8BEEE9}"/>
          </ac:spMkLst>
        </pc:spChg>
        <pc:spChg chg="del">
          <ac:chgData name="NGUYEN PHAM ANH THU" userId="baf72463-252b-4d5f-a6ca-5a6327a9888d" providerId="ADAL" clId="{4DF28C5F-A35C-4231-BB69-FD9FC21A633B}" dt="2022-08-09T09:52:25.865" v="455" actId="478"/>
          <ac:spMkLst>
            <pc:docMk/>
            <pc:sldMk cId="2696954865" sldId="266"/>
            <ac:spMk id="12" creationId="{35DA75AD-A141-F362-3F01-4FCCC2980EF4}"/>
          </ac:spMkLst>
        </pc:spChg>
        <pc:spChg chg="del">
          <ac:chgData name="NGUYEN PHAM ANH THU" userId="baf72463-252b-4d5f-a6ca-5a6327a9888d" providerId="ADAL" clId="{4DF28C5F-A35C-4231-BB69-FD9FC21A633B}" dt="2022-08-09T09:52:25.865" v="455" actId="478"/>
          <ac:spMkLst>
            <pc:docMk/>
            <pc:sldMk cId="2696954865" sldId="266"/>
            <ac:spMk id="14" creationId="{0424092F-831E-3CE5-2760-B2CDF821D977}"/>
          </ac:spMkLst>
        </pc:spChg>
        <pc:spChg chg="del">
          <ac:chgData name="NGUYEN PHAM ANH THU" userId="baf72463-252b-4d5f-a6ca-5a6327a9888d" providerId="ADAL" clId="{4DF28C5F-A35C-4231-BB69-FD9FC21A633B}" dt="2022-08-09T09:52:25.865" v="455" actId="478"/>
          <ac:spMkLst>
            <pc:docMk/>
            <pc:sldMk cId="2696954865" sldId="266"/>
            <ac:spMk id="15" creationId="{E3CF4D7E-74C6-DAFF-585D-846E450039A5}"/>
          </ac:spMkLst>
        </pc:spChg>
        <pc:spChg chg="del">
          <ac:chgData name="NGUYEN PHAM ANH THU" userId="baf72463-252b-4d5f-a6ca-5a6327a9888d" providerId="ADAL" clId="{4DF28C5F-A35C-4231-BB69-FD9FC21A633B}" dt="2022-08-09T09:52:25.865" v="455" actId="478"/>
          <ac:spMkLst>
            <pc:docMk/>
            <pc:sldMk cId="2696954865" sldId="266"/>
            <ac:spMk id="17" creationId="{94F06B00-50A0-14A0-D39A-D6EFADDDA62E}"/>
          </ac:spMkLst>
        </pc:spChg>
        <pc:spChg chg="mod">
          <ac:chgData name="NGUYEN PHAM ANH THU" userId="baf72463-252b-4d5f-a6ca-5a6327a9888d" providerId="ADAL" clId="{4DF28C5F-A35C-4231-BB69-FD9FC21A633B}" dt="2022-08-09T10:03:37.801" v="514" actId="1076"/>
          <ac:spMkLst>
            <pc:docMk/>
            <pc:sldMk cId="2696954865" sldId="266"/>
            <ac:spMk id="19" creationId="{AAD45D5E-FBAC-1BA0-B59E-9DDDBF6DF981}"/>
          </ac:spMkLst>
        </pc:spChg>
        <pc:spChg chg="add del mod">
          <ac:chgData name="NGUYEN PHAM ANH THU" userId="baf72463-252b-4d5f-a6ca-5a6327a9888d" providerId="ADAL" clId="{4DF28C5F-A35C-4231-BB69-FD9FC21A633B}" dt="2022-08-09T10:02:30.053" v="472" actId="478"/>
          <ac:spMkLst>
            <pc:docMk/>
            <pc:sldMk cId="2696954865" sldId="266"/>
            <ac:spMk id="21" creationId="{6D02E170-0617-306B-E0D9-41EB20C6F4A6}"/>
          </ac:spMkLst>
        </pc:spChg>
        <pc:spChg chg="mod">
          <ac:chgData name="NGUYEN PHAM ANH THU" userId="baf72463-252b-4d5f-a6ca-5a6327a9888d" providerId="ADAL" clId="{4DF28C5F-A35C-4231-BB69-FD9FC21A633B}" dt="2022-08-09T10:02:33" v="473" actId="113"/>
          <ac:spMkLst>
            <pc:docMk/>
            <pc:sldMk cId="2696954865" sldId="266"/>
            <ac:spMk id="23" creationId="{5C5BDE2B-F8C4-4D3A-53E2-C335D6026D4D}"/>
          </ac:spMkLst>
        </pc:spChg>
        <pc:spChg chg="add mod">
          <ac:chgData name="NGUYEN PHAM ANH THU" userId="baf72463-252b-4d5f-a6ca-5a6327a9888d" providerId="ADAL" clId="{4DF28C5F-A35C-4231-BB69-FD9FC21A633B}" dt="2022-08-09T10:03:16.128" v="510" actId="1076"/>
          <ac:spMkLst>
            <pc:docMk/>
            <pc:sldMk cId="2696954865" sldId="266"/>
            <ac:spMk id="25" creationId="{48DF28B5-E713-602B-BFA5-D22D66079B4E}"/>
          </ac:spMkLst>
        </pc:spChg>
        <pc:spChg chg="del">
          <ac:chgData name="NGUYEN PHAM ANH THU" userId="baf72463-252b-4d5f-a6ca-5a6327a9888d" providerId="ADAL" clId="{4DF28C5F-A35C-4231-BB69-FD9FC21A633B}" dt="2022-08-09T09:52:25.865" v="455" actId="478"/>
          <ac:spMkLst>
            <pc:docMk/>
            <pc:sldMk cId="2696954865" sldId="266"/>
            <ac:spMk id="26" creationId="{37D26FC3-4385-E456-6E90-95177F39DCD1}"/>
          </ac:spMkLst>
        </pc:spChg>
        <pc:spChg chg="del">
          <ac:chgData name="NGUYEN PHAM ANH THU" userId="baf72463-252b-4d5f-a6ca-5a6327a9888d" providerId="ADAL" clId="{4DF28C5F-A35C-4231-BB69-FD9FC21A633B}" dt="2022-08-09T09:52:25.865" v="455" actId="478"/>
          <ac:spMkLst>
            <pc:docMk/>
            <pc:sldMk cId="2696954865" sldId="266"/>
            <ac:spMk id="27" creationId="{3E157D71-2DA4-833C-8FEB-62507FFC18D8}"/>
          </ac:spMkLst>
        </pc:spChg>
        <pc:spChg chg="del">
          <ac:chgData name="NGUYEN PHAM ANH THU" userId="baf72463-252b-4d5f-a6ca-5a6327a9888d" providerId="ADAL" clId="{4DF28C5F-A35C-4231-BB69-FD9FC21A633B}" dt="2022-08-09T09:52:25.865" v="455" actId="478"/>
          <ac:spMkLst>
            <pc:docMk/>
            <pc:sldMk cId="2696954865" sldId="266"/>
            <ac:spMk id="28" creationId="{15C5AAD8-8311-16DF-447B-5F95E4618D74}"/>
          </ac:spMkLst>
        </pc:spChg>
        <pc:spChg chg="del">
          <ac:chgData name="NGUYEN PHAM ANH THU" userId="baf72463-252b-4d5f-a6ca-5a6327a9888d" providerId="ADAL" clId="{4DF28C5F-A35C-4231-BB69-FD9FC21A633B}" dt="2022-08-09T09:52:25.865" v="455" actId="478"/>
          <ac:spMkLst>
            <pc:docMk/>
            <pc:sldMk cId="2696954865" sldId="266"/>
            <ac:spMk id="29" creationId="{A1C1EE85-C2C3-7304-75A6-B0AD578621E4}"/>
          </ac:spMkLst>
        </pc:spChg>
        <pc:spChg chg="del">
          <ac:chgData name="NGUYEN PHAM ANH THU" userId="baf72463-252b-4d5f-a6ca-5a6327a9888d" providerId="ADAL" clId="{4DF28C5F-A35C-4231-BB69-FD9FC21A633B}" dt="2022-08-09T09:52:25.865" v="455" actId="478"/>
          <ac:spMkLst>
            <pc:docMk/>
            <pc:sldMk cId="2696954865" sldId="266"/>
            <ac:spMk id="31" creationId="{F70C0EA2-1E76-A07F-173A-011A49166357}"/>
          </ac:spMkLst>
        </pc:spChg>
        <pc:spChg chg="add mod">
          <ac:chgData name="NGUYEN PHAM ANH THU" userId="baf72463-252b-4d5f-a6ca-5a6327a9888d" providerId="ADAL" clId="{4DF28C5F-A35C-4231-BB69-FD9FC21A633B}" dt="2022-08-09T10:17:55.529" v="583" actId="1076"/>
          <ac:spMkLst>
            <pc:docMk/>
            <pc:sldMk cId="2696954865" sldId="266"/>
            <ac:spMk id="33" creationId="{6A0060A0-1F61-1195-8614-0C6518B4A975}"/>
          </ac:spMkLst>
        </pc:spChg>
        <pc:spChg chg="mod">
          <ac:chgData name="NGUYEN PHAM ANH THU" userId="baf72463-252b-4d5f-a6ca-5a6327a9888d" providerId="ADAL" clId="{4DF28C5F-A35C-4231-BB69-FD9FC21A633B}" dt="2022-08-09T10:05:47.038" v="539"/>
          <ac:spMkLst>
            <pc:docMk/>
            <pc:sldMk cId="2696954865" sldId="266"/>
            <ac:spMk id="36" creationId="{9F324BFA-8077-588E-AC7D-5DD2E0B1269A}"/>
          </ac:spMkLst>
        </pc:spChg>
        <pc:spChg chg="add del mod">
          <ac:chgData name="NGUYEN PHAM ANH THU" userId="baf72463-252b-4d5f-a6ca-5a6327a9888d" providerId="ADAL" clId="{4DF28C5F-A35C-4231-BB69-FD9FC21A633B}" dt="2022-08-09T10:06:48.757" v="551" actId="478"/>
          <ac:spMkLst>
            <pc:docMk/>
            <pc:sldMk cId="2696954865" sldId="266"/>
            <ac:spMk id="42" creationId="{147CA3B8-7C12-3260-E410-2D2B44086DCB}"/>
          </ac:spMkLst>
        </pc:spChg>
        <pc:spChg chg="add mod">
          <ac:chgData name="NGUYEN PHAM ANH THU" userId="baf72463-252b-4d5f-a6ca-5a6327a9888d" providerId="ADAL" clId="{4DF28C5F-A35C-4231-BB69-FD9FC21A633B}" dt="2022-08-09T10:19:38.416" v="603" actId="1076"/>
          <ac:spMkLst>
            <pc:docMk/>
            <pc:sldMk cId="2696954865" sldId="266"/>
            <ac:spMk id="43" creationId="{BD26444E-94A6-B2EA-2A39-76E892A6762A}"/>
          </ac:spMkLst>
        </pc:spChg>
        <pc:spChg chg="mod">
          <ac:chgData name="NGUYEN PHAM ANH THU" userId="baf72463-252b-4d5f-a6ca-5a6327a9888d" providerId="ADAL" clId="{4DF28C5F-A35C-4231-BB69-FD9FC21A633B}" dt="2022-08-09T10:10:43.866" v="557"/>
          <ac:spMkLst>
            <pc:docMk/>
            <pc:sldMk cId="2696954865" sldId="266"/>
            <ac:spMk id="48" creationId="{AFD68BD2-F281-3BE7-4F7C-B6E1FF30093E}"/>
          </ac:spMkLst>
        </pc:spChg>
        <pc:spChg chg="add mod">
          <ac:chgData name="NGUYEN PHAM ANH THU" userId="baf72463-252b-4d5f-a6ca-5a6327a9888d" providerId="ADAL" clId="{4DF28C5F-A35C-4231-BB69-FD9FC21A633B}" dt="2022-08-09T10:19:38.416" v="603" actId="1076"/>
          <ac:spMkLst>
            <pc:docMk/>
            <pc:sldMk cId="2696954865" sldId="266"/>
            <ac:spMk id="51" creationId="{8F9C3F6A-EECE-2DEB-A7AC-681AD64C3C4E}"/>
          </ac:spMkLst>
        </pc:spChg>
        <pc:spChg chg="mod">
          <ac:chgData name="NGUYEN PHAM ANH THU" userId="baf72463-252b-4d5f-a6ca-5a6327a9888d" providerId="ADAL" clId="{4DF28C5F-A35C-4231-BB69-FD9FC21A633B}" dt="2022-08-09T10:19:30.049" v="599" actId="1076"/>
          <ac:spMkLst>
            <pc:docMk/>
            <pc:sldMk cId="2696954865" sldId="266"/>
            <ac:spMk id="57" creationId="{F8686302-0C88-BED8-F1D5-F583F1A7E5F3}"/>
          </ac:spMkLst>
        </pc:spChg>
        <pc:spChg chg="add mod">
          <ac:chgData name="NGUYEN PHAM ANH THU" userId="baf72463-252b-4d5f-a6ca-5a6327a9888d" providerId="ADAL" clId="{4DF28C5F-A35C-4231-BB69-FD9FC21A633B}" dt="2022-08-09T10:19:38.416" v="603" actId="1076"/>
          <ac:spMkLst>
            <pc:docMk/>
            <pc:sldMk cId="2696954865" sldId="266"/>
            <ac:spMk id="58" creationId="{0FD251AB-41F4-20BD-F17B-6A3AEC7102E6}"/>
          </ac:spMkLst>
        </pc:spChg>
        <pc:grpChg chg="add mod">
          <ac:chgData name="NGUYEN PHAM ANH THU" userId="baf72463-252b-4d5f-a6ca-5a6327a9888d" providerId="ADAL" clId="{4DF28C5F-A35C-4231-BB69-FD9FC21A633B}" dt="2022-08-09T10:17:48.262" v="582" actId="1037"/>
          <ac:grpSpMkLst>
            <pc:docMk/>
            <pc:sldMk cId="2696954865" sldId="266"/>
            <ac:grpSpMk id="6" creationId="{AC97F314-E00F-9C6B-B82E-FF6CAA3EADE3}"/>
          </ac:grpSpMkLst>
        </pc:grpChg>
        <pc:grpChg chg="add mod">
          <ac:chgData name="NGUYEN PHAM ANH THU" userId="baf72463-252b-4d5f-a6ca-5a6327a9888d" providerId="ADAL" clId="{4DF28C5F-A35C-4231-BB69-FD9FC21A633B}" dt="2022-08-09T10:02:04.153" v="464"/>
          <ac:grpSpMkLst>
            <pc:docMk/>
            <pc:sldMk cId="2696954865" sldId="266"/>
            <ac:grpSpMk id="22" creationId="{EA555EC1-83EF-FC0E-2ECC-549DD7A1043B}"/>
          </ac:grpSpMkLst>
        </pc:grpChg>
        <pc:grpChg chg="add mod">
          <ac:chgData name="NGUYEN PHAM ANH THU" userId="baf72463-252b-4d5f-a6ca-5a6327a9888d" providerId="ADAL" clId="{4DF28C5F-A35C-4231-BB69-FD9FC21A633B}" dt="2022-08-09T10:17:48.262" v="582" actId="1037"/>
          <ac:grpSpMkLst>
            <pc:docMk/>
            <pc:sldMk cId="2696954865" sldId="266"/>
            <ac:grpSpMk id="34" creationId="{093BC797-9B02-8A5F-843E-DCEE65B359A6}"/>
          </ac:grpSpMkLst>
        </pc:grpChg>
        <pc:grpChg chg="mod">
          <ac:chgData name="NGUYEN PHAM ANH THU" userId="baf72463-252b-4d5f-a6ca-5a6327a9888d" providerId="ADAL" clId="{4DF28C5F-A35C-4231-BB69-FD9FC21A633B}" dt="2022-08-09T10:05:47.038" v="539"/>
          <ac:grpSpMkLst>
            <pc:docMk/>
            <pc:sldMk cId="2696954865" sldId="266"/>
            <ac:grpSpMk id="35" creationId="{D9909492-9CF1-1615-D477-F891CEB6079C}"/>
          </ac:grpSpMkLst>
        </pc:grpChg>
        <pc:grpChg chg="add mod">
          <ac:chgData name="NGUYEN PHAM ANH THU" userId="baf72463-252b-4d5f-a6ca-5a6327a9888d" providerId="ADAL" clId="{4DF28C5F-A35C-4231-BB69-FD9FC21A633B}" dt="2022-08-09T10:17:48.262" v="582" actId="1037"/>
          <ac:grpSpMkLst>
            <pc:docMk/>
            <pc:sldMk cId="2696954865" sldId="266"/>
            <ac:grpSpMk id="44" creationId="{668AD6E7-9248-0F82-8B3F-41E03722F586}"/>
          </ac:grpSpMkLst>
        </pc:grpChg>
        <pc:grpChg chg="add mod">
          <ac:chgData name="NGUYEN PHAM ANH THU" userId="baf72463-252b-4d5f-a6ca-5a6327a9888d" providerId="ADAL" clId="{4DF28C5F-A35C-4231-BB69-FD9FC21A633B}" dt="2022-08-09T10:17:48.262" v="582" actId="1037"/>
          <ac:grpSpMkLst>
            <pc:docMk/>
            <pc:sldMk cId="2696954865" sldId="266"/>
            <ac:grpSpMk id="53" creationId="{D2F6FDEE-BD92-B604-7A68-91BFE0E4C698}"/>
          </ac:grpSpMkLst>
        </pc:grpChg>
        <pc:grpChg chg="del">
          <ac:chgData name="NGUYEN PHAM ANH THU" userId="baf72463-252b-4d5f-a6ca-5a6327a9888d" providerId="ADAL" clId="{4DF28C5F-A35C-4231-BB69-FD9FC21A633B}" dt="2022-08-09T09:52:25.865" v="455" actId="478"/>
          <ac:grpSpMkLst>
            <pc:docMk/>
            <pc:sldMk cId="2696954865" sldId="266"/>
            <ac:grpSpMk id="74" creationId="{EB0E5653-3123-898F-23E4-C1E9D4ACDF42}"/>
          </ac:grpSpMkLst>
        </pc:grpChg>
        <pc:picChg chg="del">
          <ac:chgData name="NGUYEN PHAM ANH THU" userId="baf72463-252b-4d5f-a6ca-5a6327a9888d" providerId="ADAL" clId="{4DF28C5F-A35C-4231-BB69-FD9FC21A633B}" dt="2022-08-09T09:52:25.865" v="455" actId="478"/>
          <ac:picMkLst>
            <pc:docMk/>
            <pc:sldMk cId="2696954865" sldId="266"/>
            <ac:picMk id="3" creationId="{9EDFAABE-9E46-05E3-72CB-C2D072B1B0CD}"/>
          </ac:picMkLst>
        </pc:picChg>
        <pc:picChg chg="mod">
          <ac:chgData name="NGUYEN PHAM ANH THU" userId="baf72463-252b-4d5f-a6ca-5a6327a9888d" providerId="ADAL" clId="{4DF28C5F-A35C-4231-BB69-FD9FC21A633B}" dt="2022-08-09T10:01:10.163" v="458"/>
          <ac:picMkLst>
            <pc:docMk/>
            <pc:sldMk cId="2696954865" sldId="266"/>
            <ac:picMk id="8" creationId="{EC91EA45-B63C-7484-5FC1-D167B6FD2BCD}"/>
          </ac:picMkLst>
        </pc:picChg>
        <pc:picChg chg="mod">
          <ac:chgData name="NGUYEN PHAM ANH THU" userId="baf72463-252b-4d5f-a6ca-5a6327a9888d" providerId="ADAL" clId="{4DF28C5F-A35C-4231-BB69-FD9FC21A633B}" dt="2022-08-09T10:02:04.153" v="464"/>
          <ac:picMkLst>
            <pc:docMk/>
            <pc:sldMk cId="2696954865" sldId="266"/>
            <ac:picMk id="24" creationId="{7FA4A7E7-E06F-4128-E87B-92DF3062ADD3}"/>
          </ac:picMkLst>
        </pc:picChg>
        <pc:picChg chg="mod">
          <ac:chgData name="NGUYEN PHAM ANH THU" userId="baf72463-252b-4d5f-a6ca-5a6327a9888d" providerId="ADAL" clId="{4DF28C5F-A35C-4231-BB69-FD9FC21A633B}" dt="2022-08-09T10:05:47.038" v="539"/>
          <ac:picMkLst>
            <pc:docMk/>
            <pc:sldMk cId="2696954865" sldId="266"/>
            <ac:picMk id="37" creationId="{0A22CF06-0FC4-5585-BBE2-906281CADF35}"/>
          </ac:picMkLst>
        </pc:picChg>
        <pc:picChg chg="mod">
          <ac:chgData name="NGUYEN PHAM ANH THU" userId="baf72463-252b-4d5f-a6ca-5a6327a9888d" providerId="ADAL" clId="{4DF28C5F-A35C-4231-BB69-FD9FC21A633B}" dt="2022-08-09T10:10:43.866" v="557"/>
          <ac:picMkLst>
            <pc:docMk/>
            <pc:sldMk cId="2696954865" sldId="266"/>
            <ac:picMk id="45" creationId="{4CBE4A29-C0AF-809B-D682-CDA9AF36802C}"/>
          </ac:picMkLst>
        </pc:picChg>
        <pc:picChg chg="mod">
          <ac:chgData name="NGUYEN PHAM ANH THU" userId="baf72463-252b-4d5f-a6ca-5a6327a9888d" providerId="ADAL" clId="{4DF28C5F-A35C-4231-BB69-FD9FC21A633B}" dt="2022-08-09T10:16:55.226" v="570"/>
          <ac:picMkLst>
            <pc:docMk/>
            <pc:sldMk cId="2696954865" sldId="266"/>
            <ac:picMk id="54" creationId="{229EB821-4E5E-7B89-7C23-F5261B2EB86A}"/>
          </ac:picMkLst>
        </pc:picChg>
        <pc:cxnChg chg="del">
          <ac:chgData name="NGUYEN PHAM ANH THU" userId="baf72463-252b-4d5f-a6ca-5a6327a9888d" providerId="ADAL" clId="{4DF28C5F-A35C-4231-BB69-FD9FC21A633B}" dt="2022-08-09T09:52:25.865" v="455" actId="478"/>
          <ac:cxnSpMkLst>
            <pc:docMk/>
            <pc:sldMk cId="2696954865" sldId="266"/>
            <ac:cxnSpMk id="4" creationId="{55636E51-D4F8-9F54-6574-74109187AFDB}"/>
          </ac:cxnSpMkLst>
        </pc:cxnChg>
        <pc:cxnChg chg="del">
          <ac:chgData name="NGUYEN PHAM ANH THU" userId="baf72463-252b-4d5f-a6ca-5a6327a9888d" providerId="ADAL" clId="{4DF28C5F-A35C-4231-BB69-FD9FC21A633B}" dt="2022-08-09T09:52:25.865" v="455" actId="478"/>
          <ac:cxnSpMkLst>
            <pc:docMk/>
            <pc:sldMk cId="2696954865" sldId="266"/>
            <ac:cxnSpMk id="5" creationId="{B1240F71-65E0-26C7-D140-0A27862EC549}"/>
          </ac:cxnSpMkLst>
        </pc:cxnChg>
        <pc:cxnChg chg="del">
          <ac:chgData name="NGUYEN PHAM ANH THU" userId="baf72463-252b-4d5f-a6ca-5a6327a9888d" providerId="ADAL" clId="{4DF28C5F-A35C-4231-BB69-FD9FC21A633B}" dt="2022-08-09T09:52:25.865" v="455" actId="478"/>
          <ac:cxnSpMkLst>
            <pc:docMk/>
            <pc:sldMk cId="2696954865" sldId="266"/>
            <ac:cxnSpMk id="13" creationId="{956BA56D-F361-89FC-D043-27312504CAA0}"/>
          </ac:cxnSpMkLst>
        </pc:cxnChg>
        <pc:cxnChg chg="mod">
          <ac:chgData name="NGUYEN PHAM ANH THU" userId="baf72463-252b-4d5f-a6ca-5a6327a9888d" providerId="ADAL" clId="{4DF28C5F-A35C-4231-BB69-FD9FC21A633B}" dt="2022-08-09T10:03:56.356" v="515" actId="14100"/>
          <ac:cxnSpMkLst>
            <pc:docMk/>
            <pc:sldMk cId="2696954865" sldId="266"/>
            <ac:cxnSpMk id="16" creationId="{11D4138B-B141-99DA-F4FC-CFA923EA5956}"/>
          </ac:cxnSpMkLst>
        </pc:cxnChg>
        <pc:cxnChg chg="mod">
          <ac:chgData name="NGUYEN PHAM ANH THU" userId="baf72463-252b-4d5f-a6ca-5a6327a9888d" providerId="ADAL" clId="{4DF28C5F-A35C-4231-BB69-FD9FC21A633B}" dt="2022-08-09T10:04:03.168" v="516" actId="14100"/>
          <ac:cxnSpMkLst>
            <pc:docMk/>
            <pc:sldMk cId="2696954865" sldId="266"/>
            <ac:cxnSpMk id="18" creationId="{3393255F-0DAB-1B05-73B2-0E9F2D62685E}"/>
          </ac:cxnSpMkLst>
        </pc:cxnChg>
        <pc:cxnChg chg="mod">
          <ac:chgData name="NGUYEN PHAM ANH THU" userId="baf72463-252b-4d5f-a6ca-5a6327a9888d" providerId="ADAL" clId="{4DF28C5F-A35C-4231-BB69-FD9FC21A633B}" dt="2022-08-09T10:06:32.121" v="546" actId="14100"/>
          <ac:cxnSpMkLst>
            <pc:docMk/>
            <pc:sldMk cId="2696954865" sldId="266"/>
            <ac:cxnSpMk id="38" creationId="{3273CBD7-CD1F-4421-14DA-70AAC536E3E5}"/>
          </ac:cxnSpMkLst>
        </pc:cxnChg>
        <pc:cxnChg chg="mod">
          <ac:chgData name="NGUYEN PHAM ANH THU" userId="baf72463-252b-4d5f-a6ca-5a6327a9888d" providerId="ADAL" clId="{4DF28C5F-A35C-4231-BB69-FD9FC21A633B}" dt="2022-08-09T10:06:38.801" v="547" actId="14100"/>
          <ac:cxnSpMkLst>
            <pc:docMk/>
            <pc:sldMk cId="2696954865" sldId="266"/>
            <ac:cxnSpMk id="39" creationId="{1E3849EA-4B0A-6F10-86B7-0D7828C25122}"/>
          </ac:cxnSpMkLst>
        </pc:cxnChg>
        <pc:cxnChg chg="mod">
          <ac:chgData name="NGUYEN PHAM ANH THU" userId="baf72463-252b-4d5f-a6ca-5a6327a9888d" providerId="ADAL" clId="{4DF28C5F-A35C-4231-BB69-FD9FC21A633B}" dt="2022-08-09T10:15:59.082" v="568" actId="14100"/>
          <ac:cxnSpMkLst>
            <pc:docMk/>
            <pc:sldMk cId="2696954865" sldId="266"/>
            <ac:cxnSpMk id="46" creationId="{22F49385-12EF-1841-FBB2-808DD5438659}"/>
          </ac:cxnSpMkLst>
        </pc:cxnChg>
        <pc:cxnChg chg="mod">
          <ac:chgData name="NGUYEN PHAM ANH THU" userId="baf72463-252b-4d5f-a6ca-5a6327a9888d" providerId="ADAL" clId="{4DF28C5F-A35C-4231-BB69-FD9FC21A633B}" dt="2022-08-09T10:15:38.753" v="564" actId="14100"/>
          <ac:cxnSpMkLst>
            <pc:docMk/>
            <pc:sldMk cId="2696954865" sldId="266"/>
            <ac:cxnSpMk id="47" creationId="{933BA9C0-F4C2-55DD-F98A-479226AD93D0}"/>
          </ac:cxnSpMkLst>
        </pc:cxnChg>
        <pc:cxnChg chg="mod">
          <ac:chgData name="NGUYEN PHAM ANH THU" userId="baf72463-252b-4d5f-a6ca-5a6327a9888d" providerId="ADAL" clId="{4DF28C5F-A35C-4231-BB69-FD9FC21A633B}" dt="2022-08-09T10:19:18.041" v="597" actId="14100"/>
          <ac:cxnSpMkLst>
            <pc:docMk/>
            <pc:sldMk cId="2696954865" sldId="266"/>
            <ac:cxnSpMk id="55" creationId="{F135335A-CC8A-62C9-8737-70AC416B3872}"/>
          </ac:cxnSpMkLst>
        </pc:cxnChg>
        <pc:cxnChg chg="mod">
          <ac:chgData name="NGUYEN PHAM ANH THU" userId="baf72463-252b-4d5f-a6ca-5a6327a9888d" providerId="ADAL" clId="{4DF28C5F-A35C-4231-BB69-FD9FC21A633B}" dt="2022-08-09T10:19:12.768" v="596" actId="14100"/>
          <ac:cxnSpMkLst>
            <pc:docMk/>
            <pc:sldMk cId="2696954865" sldId="266"/>
            <ac:cxnSpMk id="56" creationId="{E59C039B-9CF3-6121-2217-81742C4E12A5}"/>
          </ac:cxnSpMkLst>
        </pc:cxnChg>
      </pc:sldChg>
      <pc:sldChg chg="modSp add mod modTransition modAnim">
        <pc:chgData name="NGUYEN PHAM ANH THU" userId="baf72463-252b-4d5f-a6ca-5a6327a9888d" providerId="ADAL" clId="{4DF28C5F-A35C-4231-BB69-FD9FC21A633B}" dt="2022-08-09T12:08:17.593" v="1512"/>
        <pc:sldMkLst>
          <pc:docMk/>
          <pc:sldMk cId="3513687950" sldId="267"/>
        </pc:sldMkLst>
        <pc:spChg chg="mod">
          <ac:chgData name="NGUYEN PHAM ANH THU" userId="baf72463-252b-4d5f-a6ca-5a6327a9888d" providerId="ADAL" clId="{4DF28C5F-A35C-4231-BB69-FD9FC21A633B}" dt="2022-08-09T10:22:02.601" v="707" actId="14100"/>
          <ac:spMkLst>
            <pc:docMk/>
            <pc:sldMk cId="3513687950" sldId="267"/>
            <ac:spMk id="25" creationId="{48DF28B5-E713-602B-BFA5-D22D66079B4E}"/>
          </ac:spMkLst>
        </pc:spChg>
        <pc:spChg chg="mod">
          <ac:chgData name="NGUYEN PHAM ANH THU" userId="baf72463-252b-4d5f-a6ca-5a6327a9888d" providerId="ADAL" clId="{4DF28C5F-A35C-4231-BB69-FD9FC21A633B}" dt="2022-08-09T10:21:14.264" v="635" actId="20577"/>
          <ac:spMkLst>
            <pc:docMk/>
            <pc:sldMk cId="3513687950" sldId="267"/>
            <ac:spMk id="33" creationId="{6A0060A0-1F61-1195-8614-0C6518B4A975}"/>
          </ac:spMkLst>
        </pc:spChg>
        <pc:spChg chg="mod">
          <ac:chgData name="NGUYEN PHAM ANH THU" userId="baf72463-252b-4d5f-a6ca-5a6327a9888d" providerId="ADAL" clId="{4DF28C5F-A35C-4231-BB69-FD9FC21A633B}" dt="2022-08-09T10:21:17.998" v="645" actId="20577"/>
          <ac:spMkLst>
            <pc:docMk/>
            <pc:sldMk cId="3513687950" sldId="267"/>
            <ac:spMk id="43" creationId="{BD26444E-94A6-B2EA-2A39-76E892A6762A}"/>
          </ac:spMkLst>
        </pc:spChg>
        <pc:spChg chg="mod">
          <ac:chgData name="NGUYEN PHAM ANH THU" userId="baf72463-252b-4d5f-a6ca-5a6327a9888d" providerId="ADAL" clId="{4DF28C5F-A35C-4231-BB69-FD9FC21A633B}" dt="2022-08-09T10:21:28.638" v="656" actId="20577"/>
          <ac:spMkLst>
            <pc:docMk/>
            <pc:sldMk cId="3513687950" sldId="267"/>
            <ac:spMk id="51" creationId="{8F9C3F6A-EECE-2DEB-A7AC-681AD64C3C4E}"/>
          </ac:spMkLst>
        </pc:spChg>
        <pc:spChg chg="mod">
          <ac:chgData name="NGUYEN PHAM ANH THU" userId="baf72463-252b-4d5f-a6ca-5a6327a9888d" providerId="ADAL" clId="{4DF28C5F-A35C-4231-BB69-FD9FC21A633B}" dt="2022-08-09T10:21:32.054" v="667" actId="20577"/>
          <ac:spMkLst>
            <pc:docMk/>
            <pc:sldMk cId="3513687950" sldId="267"/>
            <ac:spMk id="58" creationId="{0FD251AB-41F4-20BD-F17B-6A3AEC7102E6}"/>
          </ac:spMkLst>
        </pc:spChg>
      </pc:sldChg>
      <pc:sldChg chg="modSp add mod modTransition">
        <pc:chgData name="NGUYEN PHAM ANH THU" userId="baf72463-252b-4d5f-a6ca-5a6327a9888d" providerId="ADAL" clId="{4DF28C5F-A35C-4231-BB69-FD9FC21A633B}" dt="2022-08-09T12:08:17.593" v="1512"/>
        <pc:sldMkLst>
          <pc:docMk/>
          <pc:sldMk cId="2515845261" sldId="268"/>
        </pc:sldMkLst>
        <pc:spChg chg="mod">
          <ac:chgData name="NGUYEN PHAM ANH THU" userId="baf72463-252b-4d5f-a6ca-5a6327a9888d" providerId="ADAL" clId="{4DF28C5F-A35C-4231-BB69-FD9FC21A633B}" dt="2022-08-09T10:21:59.920" v="706" actId="14100"/>
          <ac:spMkLst>
            <pc:docMk/>
            <pc:sldMk cId="2515845261" sldId="268"/>
            <ac:spMk id="25" creationId="{48DF28B5-E713-602B-BFA5-D22D66079B4E}"/>
          </ac:spMkLst>
        </pc:spChg>
        <pc:spChg chg="mod">
          <ac:chgData name="NGUYEN PHAM ANH THU" userId="baf72463-252b-4d5f-a6ca-5a6327a9888d" providerId="ADAL" clId="{4DF28C5F-A35C-4231-BB69-FD9FC21A633B}" dt="2022-08-09T10:23:28.471" v="745" actId="255"/>
          <ac:spMkLst>
            <pc:docMk/>
            <pc:sldMk cId="2515845261" sldId="268"/>
            <ac:spMk id="33" creationId="{6A0060A0-1F61-1195-8614-0C6518B4A975}"/>
          </ac:spMkLst>
        </pc:spChg>
        <pc:spChg chg="mod">
          <ac:chgData name="NGUYEN PHAM ANH THU" userId="baf72463-252b-4d5f-a6ca-5a6327a9888d" providerId="ADAL" clId="{4DF28C5F-A35C-4231-BB69-FD9FC21A633B}" dt="2022-08-09T10:23:38.900" v="757" actId="20577"/>
          <ac:spMkLst>
            <pc:docMk/>
            <pc:sldMk cId="2515845261" sldId="268"/>
            <ac:spMk id="43" creationId="{BD26444E-94A6-B2EA-2A39-76E892A6762A}"/>
          </ac:spMkLst>
        </pc:spChg>
        <pc:spChg chg="mod">
          <ac:chgData name="NGUYEN PHAM ANH THU" userId="baf72463-252b-4d5f-a6ca-5a6327a9888d" providerId="ADAL" clId="{4DF28C5F-A35C-4231-BB69-FD9FC21A633B}" dt="2022-08-09T10:23:44.656" v="787" actId="20577"/>
          <ac:spMkLst>
            <pc:docMk/>
            <pc:sldMk cId="2515845261" sldId="268"/>
            <ac:spMk id="51" creationId="{8F9C3F6A-EECE-2DEB-A7AC-681AD64C3C4E}"/>
          </ac:spMkLst>
        </pc:spChg>
        <pc:spChg chg="mod">
          <ac:chgData name="NGUYEN PHAM ANH THU" userId="baf72463-252b-4d5f-a6ca-5a6327a9888d" providerId="ADAL" clId="{4DF28C5F-A35C-4231-BB69-FD9FC21A633B}" dt="2022-08-09T10:23:51.262" v="798" actId="20577"/>
          <ac:spMkLst>
            <pc:docMk/>
            <pc:sldMk cId="2515845261" sldId="268"/>
            <ac:spMk id="58" creationId="{0FD251AB-41F4-20BD-F17B-6A3AEC7102E6}"/>
          </ac:spMkLst>
        </pc:spChg>
        <pc:grpChg chg="mod">
          <ac:chgData name="NGUYEN PHAM ANH THU" userId="baf72463-252b-4d5f-a6ca-5a6327a9888d" providerId="ADAL" clId="{4DF28C5F-A35C-4231-BB69-FD9FC21A633B}" dt="2022-08-09T10:22:45.937" v="736" actId="1076"/>
          <ac:grpSpMkLst>
            <pc:docMk/>
            <pc:sldMk cId="2515845261" sldId="268"/>
            <ac:grpSpMk id="6" creationId="{AC97F314-E00F-9C6B-B82E-FF6CAA3EADE3}"/>
          </ac:grpSpMkLst>
        </pc:grpChg>
        <pc:grpChg chg="mod">
          <ac:chgData name="NGUYEN PHAM ANH THU" userId="baf72463-252b-4d5f-a6ca-5a6327a9888d" providerId="ADAL" clId="{4DF28C5F-A35C-4231-BB69-FD9FC21A633B}" dt="2022-08-09T10:22:55.565" v="738" actId="408"/>
          <ac:grpSpMkLst>
            <pc:docMk/>
            <pc:sldMk cId="2515845261" sldId="268"/>
            <ac:grpSpMk id="34" creationId="{093BC797-9B02-8A5F-843E-DCEE65B359A6}"/>
          </ac:grpSpMkLst>
        </pc:grpChg>
        <pc:grpChg chg="mod">
          <ac:chgData name="NGUYEN PHAM ANH THU" userId="baf72463-252b-4d5f-a6ca-5a6327a9888d" providerId="ADAL" clId="{4DF28C5F-A35C-4231-BB69-FD9FC21A633B}" dt="2022-08-09T10:22:55.565" v="738" actId="408"/>
          <ac:grpSpMkLst>
            <pc:docMk/>
            <pc:sldMk cId="2515845261" sldId="268"/>
            <ac:grpSpMk id="44" creationId="{668AD6E7-9248-0F82-8B3F-41E03722F586}"/>
          </ac:grpSpMkLst>
        </pc:grpChg>
        <pc:grpChg chg="mod">
          <ac:chgData name="NGUYEN PHAM ANH THU" userId="baf72463-252b-4d5f-a6ca-5a6327a9888d" providerId="ADAL" clId="{4DF28C5F-A35C-4231-BB69-FD9FC21A633B}" dt="2022-08-09T10:22:49.433" v="737" actId="1076"/>
          <ac:grpSpMkLst>
            <pc:docMk/>
            <pc:sldMk cId="2515845261" sldId="268"/>
            <ac:grpSpMk id="53" creationId="{D2F6FDEE-BD92-B604-7A68-91BFE0E4C698}"/>
          </ac:grpSpMkLst>
        </pc:grpChg>
      </pc:sldChg>
      <pc:sldChg chg="addSp delSp modSp add mod modTransition delAnim modAnim">
        <pc:chgData name="NGUYEN PHAM ANH THU" userId="baf72463-252b-4d5f-a6ca-5a6327a9888d" providerId="ADAL" clId="{4DF28C5F-A35C-4231-BB69-FD9FC21A633B}" dt="2022-08-09T12:08:17.593" v="1512"/>
        <pc:sldMkLst>
          <pc:docMk/>
          <pc:sldMk cId="1789461195" sldId="269"/>
        </pc:sldMkLst>
        <pc:spChg chg="mod">
          <ac:chgData name="NGUYEN PHAM ANH THU" userId="baf72463-252b-4d5f-a6ca-5a6327a9888d" providerId="ADAL" clId="{4DF28C5F-A35C-4231-BB69-FD9FC21A633B}" dt="2022-08-09T10:29:02.332" v="869"/>
          <ac:spMkLst>
            <pc:docMk/>
            <pc:sldMk cId="1789461195" sldId="269"/>
            <ac:spMk id="10" creationId="{2E544283-A0FC-1A5E-DBAC-14E49AA3F8B9}"/>
          </ac:spMkLst>
        </pc:spChg>
        <pc:spChg chg="add mod">
          <ac:chgData name="NGUYEN PHAM ANH THU" userId="baf72463-252b-4d5f-a6ca-5a6327a9888d" providerId="ADAL" clId="{4DF28C5F-A35C-4231-BB69-FD9FC21A633B}" dt="2022-08-09T10:30:07.060" v="879" actId="20577"/>
          <ac:spMkLst>
            <pc:docMk/>
            <pc:sldMk cId="1789461195" sldId="269"/>
            <ac:spMk id="11" creationId="{38E24FB6-34B8-C922-DC71-89682B58B7F4}"/>
          </ac:spMkLst>
        </pc:spChg>
        <pc:spChg chg="add mod">
          <ac:chgData name="NGUYEN PHAM ANH THU" userId="baf72463-252b-4d5f-a6ca-5a6327a9888d" providerId="ADAL" clId="{4DF28C5F-A35C-4231-BB69-FD9FC21A633B}" dt="2022-08-09T10:30:55.188" v="893" actId="20577"/>
          <ac:spMkLst>
            <pc:docMk/>
            <pc:sldMk cId="1789461195" sldId="269"/>
            <ac:spMk id="14" creationId="{2BC42796-D05F-E910-F6D5-A5F337CFCBBB}"/>
          </ac:spMkLst>
        </pc:spChg>
        <pc:spChg chg="mod">
          <ac:chgData name="NGUYEN PHAM ANH THU" userId="baf72463-252b-4d5f-a6ca-5a6327a9888d" providerId="ADAL" clId="{4DF28C5F-A35C-4231-BB69-FD9FC21A633B}" dt="2022-08-09T10:24:56.379" v="861" actId="1076"/>
          <ac:spMkLst>
            <pc:docMk/>
            <pc:sldMk cId="1789461195" sldId="269"/>
            <ac:spMk id="25" creationId="{48DF28B5-E713-602B-BFA5-D22D66079B4E}"/>
          </ac:spMkLst>
        </pc:spChg>
        <pc:spChg chg="del mod">
          <ac:chgData name="NGUYEN PHAM ANH THU" userId="baf72463-252b-4d5f-a6ca-5a6327a9888d" providerId="ADAL" clId="{4DF28C5F-A35C-4231-BB69-FD9FC21A633B}" dt="2022-08-09T10:29:01.596" v="868" actId="478"/>
          <ac:spMkLst>
            <pc:docMk/>
            <pc:sldMk cId="1789461195" sldId="269"/>
            <ac:spMk id="33" creationId="{6A0060A0-1F61-1195-8614-0C6518B4A975}"/>
          </ac:spMkLst>
        </pc:spChg>
        <pc:spChg chg="del">
          <ac:chgData name="NGUYEN PHAM ANH THU" userId="baf72463-252b-4d5f-a6ca-5a6327a9888d" providerId="ADAL" clId="{4DF28C5F-A35C-4231-BB69-FD9FC21A633B}" dt="2022-08-09T10:28:59.609" v="866" actId="478"/>
          <ac:spMkLst>
            <pc:docMk/>
            <pc:sldMk cId="1789461195" sldId="269"/>
            <ac:spMk id="43" creationId="{BD26444E-94A6-B2EA-2A39-76E892A6762A}"/>
          </ac:spMkLst>
        </pc:spChg>
        <pc:spChg chg="del">
          <ac:chgData name="NGUYEN PHAM ANH THU" userId="baf72463-252b-4d5f-a6ca-5a6327a9888d" providerId="ADAL" clId="{4DF28C5F-A35C-4231-BB69-FD9FC21A633B}" dt="2022-08-09T10:28:39.200" v="862" actId="478"/>
          <ac:spMkLst>
            <pc:docMk/>
            <pc:sldMk cId="1789461195" sldId="269"/>
            <ac:spMk id="51" creationId="{8F9C3F6A-EECE-2DEB-A7AC-681AD64C3C4E}"/>
          </ac:spMkLst>
        </pc:spChg>
        <pc:spChg chg="del">
          <ac:chgData name="NGUYEN PHAM ANH THU" userId="baf72463-252b-4d5f-a6ca-5a6327a9888d" providerId="ADAL" clId="{4DF28C5F-A35C-4231-BB69-FD9FC21A633B}" dt="2022-08-09T10:28:39.200" v="862" actId="478"/>
          <ac:spMkLst>
            <pc:docMk/>
            <pc:sldMk cId="1789461195" sldId="269"/>
            <ac:spMk id="58" creationId="{0FD251AB-41F4-20BD-F17B-6A3AEC7102E6}"/>
          </ac:spMkLst>
        </pc:spChg>
        <pc:grpChg chg="add del mod">
          <ac:chgData name="NGUYEN PHAM ANH THU" userId="baf72463-252b-4d5f-a6ca-5a6327a9888d" providerId="ADAL" clId="{4DF28C5F-A35C-4231-BB69-FD9FC21A633B}" dt="2022-08-09T10:29:03.472" v="870" actId="478"/>
          <ac:grpSpMkLst>
            <pc:docMk/>
            <pc:sldMk cId="1789461195" sldId="269"/>
            <ac:grpSpMk id="3" creationId="{8F768FD0-0A25-874C-ED94-4F026B0EEFFB}"/>
          </ac:grpSpMkLst>
        </pc:grpChg>
        <pc:grpChg chg="mod">
          <ac:chgData name="NGUYEN PHAM ANH THU" userId="baf72463-252b-4d5f-a6ca-5a6327a9888d" providerId="ADAL" clId="{4DF28C5F-A35C-4231-BB69-FD9FC21A633B}" dt="2022-08-09T10:28:49.289" v="864" actId="1076"/>
          <ac:grpSpMkLst>
            <pc:docMk/>
            <pc:sldMk cId="1789461195" sldId="269"/>
            <ac:grpSpMk id="6" creationId="{AC97F314-E00F-9C6B-B82E-FF6CAA3EADE3}"/>
          </ac:grpSpMkLst>
        </pc:grpChg>
        <pc:grpChg chg="del">
          <ac:chgData name="NGUYEN PHAM ANH THU" userId="baf72463-252b-4d5f-a6ca-5a6327a9888d" providerId="ADAL" clId="{4DF28C5F-A35C-4231-BB69-FD9FC21A633B}" dt="2022-08-09T10:24:33.730" v="800" actId="478"/>
          <ac:grpSpMkLst>
            <pc:docMk/>
            <pc:sldMk cId="1789461195" sldId="269"/>
            <ac:grpSpMk id="22" creationId="{EA555EC1-83EF-FC0E-2ECC-549DD7A1043B}"/>
          </ac:grpSpMkLst>
        </pc:grpChg>
        <pc:grpChg chg="mod">
          <ac:chgData name="NGUYEN PHAM ANH THU" userId="baf72463-252b-4d5f-a6ca-5a6327a9888d" providerId="ADAL" clId="{4DF28C5F-A35C-4231-BB69-FD9FC21A633B}" dt="2022-08-09T10:28:57.297" v="865" actId="1076"/>
          <ac:grpSpMkLst>
            <pc:docMk/>
            <pc:sldMk cId="1789461195" sldId="269"/>
            <ac:grpSpMk id="34" creationId="{093BC797-9B02-8A5F-843E-DCEE65B359A6}"/>
          </ac:grpSpMkLst>
        </pc:grpChg>
        <pc:grpChg chg="del">
          <ac:chgData name="NGUYEN PHAM ANH THU" userId="baf72463-252b-4d5f-a6ca-5a6327a9888d" providerId="ADAL" clId="{4DF28C5F-A35C-4231-BB69-FD9FC21A633B}" dt="2022-08-09T10:28:39.200" v="862" actId="478"/>
          <ac:grpSpMkLst>
            <pc:docMk/>
            <pc:sldMk cId="1789461195" sldId="269"/>
            <ac:grpSpMk id="44" creationId="{668AD6E7-9248-0F82-8B3F-41E03722F586}"/>
          </ac:grpSpMkLst>
        </pc:grpChg>
        <pc:grpChg chg="del">
          <ac:chgData name="NGUYEN PHAM ANH THU" userId="baf72463-252b-4d5f-a6ca-5a6327a9888d" providerId="ADAL" clId="{4DF28C5F-A35C-4231-BB69-FD9FC21A633B}" dt="2022-08-09T10:28:39.200" v="862" actId="478"/>
          <ac:grpSpMkLst>
            <pc:docMk/>
            <pc:sldMk cId="1789461195" sldId="269"/>
            <ac:grpSpMk id="53" creationId="{D2F6FDEE-BD92-B604-7A68-91BFE0E4C698}"/>
          </ac:grpSpMkLst>
        </pc:grpChg>
        <pc:picChg chg="mod">
          <ac:chgData name="NGUYEN PHAM ANH THU" userId="baf72463-252b-4d5f-a6ca-5a6327a9888d" providerId="ADAL" clId="{4DF28C5F-A35C-4231-BB69-FD9FC21A633B}" dt="2022-08-09T10:29:02.332" v="869"/>
          <ac:picMkLst>
            <pc:docMk/>
            <pc:sldMk cId="1789461195" sldId="269"/>
            <ac:picMk id="4" creationId="{7A551694-6653-9BF5-D204-2A6B63DD9451}"/>
          </ac:picMkLst>
        </pc:picChg>
        <pc:cxnChg chg="mod">
          <ac:chgData name="NGUYEN PHAM ANH THU" userId="baf72463-252b-4d5f-a6ca-5a6327a9888d" providerId="ADAL" clId="{4DF28C5F-A35C-4231-BB69-FD9FC21A633B}" dt="2022-08-09T10:29:02.332" v="869"/>
          <ac:cxnSpMkLst>
            <pc:docMk/>
            <pc:sldMk cId="1789461195" sldId="269"/>
            <ac:cxnSpMk id="5" creationId="{E1E13528-8277-59B0-71ED-960640B10AF9}"/>
          </ac:cxnSpMkLst>
        </pc:cxnChg>
        <pc:cxnChg chg="mod">
          <ac:chgData name="NGUYEN PHAM ANH THU" userId="baf72463-252b-4d5f-a6ca-5a6327a9888d" providerId="ADAL" clId="{4DF28C5F-A35C-4231-BB69-FD9FC21A633B}" dt="2022-08-09T10:29:02.332" v="869"/>
          <ac:cxnSpMkLst>
            <pc:docMk/>
            <pc:sldMk cId="1789461195" sldId="269"/>
            <ac:cxnSpMk id="9" creationId="{1EBE5779-B543-829F-A7A8-51AF3B362F5E}"/>
          </ac:cxnSpMkLst>
        </pc:cxnChg>
        <pc:cxnChg chg="mod">
          <ac:chgData name="NGUYEN PHAM ANH THU" userId="baf72463-252b-4d5f-a6ca-5a6327a9888d" providerId="ADAL" clId="{4DF28C5F-A35C-4231-BB69-FD9FC21A633B}" dt="2022-08-09T10:29:48.785" v="873" actId="14100"/>
          <ac:cxnSpMkLst>
            <pc:docMk/>
            <pc:sldMk cId="1789461195" sldId="269"/>
            <ac:cxnSpMk id="16" creationId="{11D4138B-B141-99DA-F4FC-CFA923EA5956}"/>
          </ac:cxnSpMkLst>
        </pc:cxnChg>
        <pc:cxnChg chg="mod">
          <ac:chgData name="NGUYEN PHAM ANH THU" userId="baf72463-252b-4d5f-a6ca-5a6327a9888d" providerId="ADAL" clId="{4DF28C5F-A35C-4231-BB69-FD9FC21A633B}" dt="2022-08-09T10:29:55.209" v="874" actId="14100"/>
          <ac:cxnSpMkLst>
            <pc:docMk/>
            <pc:sldMk cId="1789461195" sldId="269"/>
            <ac:cxnSpMk id="18" creationId="{3393255F-0DAB-1B05-73B2-0E9F2D62685E}"/>
          </ac:cxnSpMkLst>
        </pc:cxnChg>
        <pc:cxnChg chg="mod">
          <ac:chgData name="NGUYEN PHAM ANH THU" userId="baf72463-252b-4d5f-a6ca-5a6327a9888d" providerId="ADAL" clId="{4DF28C5F-A35C-4231-BB69-FD9FC21A633B}" dt="2022-08-09T10:30:30.516" v="882" actId="14100"/>
          <ac:cxnSpMkLst>
            <pc:docMk/>
            <pc:sldMk cId="1789461195" sldId="269"/>
            <ac:cxnSpMk id="38" creationId="{3273CBD7-CD1F-4421-14DA-70AAC536E3E5}"/>
          </ac:cxnSpMkLst>
        </pc:cxnChg>
        <pc:cxnChg chg="mod">
          <ac:chgData name="NGUYEN PHAM ANH THU" userId="baf72463-252b-4d5f-a6ca-5a6327a9888d" providerId="ADAL" clId="{4DF28C5F-A35C-4231-BB69-FD9FC21A633B}" dt="2022-08-09T10:30:36.121" v="883" actId="14100"/>
          <ac:cxnSpMkLst>
            <pc:docMk/>
            <pc:sldMk cId="1789461195" sldId="269"/>
            <ac:cxnSpMk id="39" creationId="{1E3849EA-4B0A-6F10-86B7-0D7828C25122}"/>
          </ac:cxnSpMkLst>
        </pc:cxnChg>
      </pc:sldChg>
      <pc:sldChg chg="addSp delSp modSp add mod modTransition modAnim">
        <pc:chgData name="NGUYEN PHAM ANH THU" userId="baf72463-252b-4d5f-a6ca-5a6327a9888d" providerId="ADAL" clId="{4DF28C5F-A35C-4231-BB69-FD9FC21A633B}" dt="2022-08-09T12:08:17.593" v="1512"/>
        <pc:sldMkLst>
          <pc:docMk/>
          <pc:sldMk cId="2006535903" sldId="270"/>
        </pc:sldMkLst>
        <pc:spChg chg="mod">
          <ac:chgData name="NGUYEN PHAM ANH THU" userId="baf72463-252b-4d5f-a6ca-5a6327a9888d" providerId="ADAL" clId="{4DF28C5F-A35C-4231-BB69-FD9FC21A633B}" dt="2022-08-09T10:31:11.227" v="896"/>
          <ac:spMkLst>
            <pc:docMk/>
            <pc:sldMk cId="2006535903" sldId="270"/>
            <ac:spMk id="10" creationId="{B849F18D-D0C2-A585-BC20-4397B82A993B}"/>
          </ac:spMkLst>
        </pc:spChg>
        <pc:spChg chg="mod">
          <ac:chgData name="NGUYEN PHAM ANH THU" userId="baf72463-252b-4d5f-a6ca-5a6327a9888d" providerId="ADAL" clId="{4DF28C5F-A35C-4231-BB69-FD9FC21A633B}" dt="2022-08-09T10:32:28.265" v="910" actId="20577"/>
          <ac:spMkLst>
            <pc:docMk/>
            <pc:sldMk cId="2006535903" sldId="270"/>
            <ac:spMk id="11" creationId="{38E24FB6-34B8-C922-DC71-89682B58B7F4}"/>
          </ac:spMkLst>
        </pc:spChg>
        <pc:spChg chg="mod">
          <ac:chgData name="NGUYEN PHAM ANH THU" userId="baf72463-252b-4d5f-a6ca-5a6327a9888d" providerId="ADAL" clId="{4DF28C5F-A35C-4231-BB69-FD9FC21A633B}" dt="2022-08-09T10:32:46.452" v="918" actId="20577"/>
          <ac:spMkLst>
            <pc:docMk/>
            <pc:sldMk cId="2006535903" sldId="270"/>
            <ac:spMk id="14" creationId="{2BC42796-D05F-E910-F6D5-A5F337CFCBBB}"/>
          </ac:spMkLst>
        </pc:spChg>
        <pc:spChg chg="mod">
          <ac:chgData name="NGUYEN PHAM ANH THU" userId="baf72463-252b-4d5f-a6ca-5a6327a9888d" providerId="ADAL" clId="{4DF28C5F-A35C-4231-BB69-FD9FC21A633B}" dt="2022-08-09T10:31:11.227" v="896"/>
          <ac:spMkLst>
            <pc:docMk/>
            <pc:sldMk cId="2006535903" sldId="270"/>
            <ac:spMk id="20" creationId="{16133672-3793-1391-0BA5-10BEFC5DC050}"/>
          </ac:spMkLst>
        </pc:spChg>
        <pc:grpChg chg="add mod">
          <ac:chgData name="NGUYEN PHAM ANH THU" userId="baf72463-252b-4d5f-a6ca-5a6327a9888d" providerId="ADAL" clId="{4DF28C5F-A35C-4231-BB69-FD9FC21A633B}" dt="2022-08-09T10:31:24.313" v="900" actId="1076"/>
          <ac:grpSpMkLst>
            <pc:docMk/>
            <pc:sldMk cId="2006535903" sldId="270"/>
            <ac:grpSpMk id="3" creationId="{944AE020-9568-1F19-3388-78A68F20ACCA}"/>
          </ac:grpSpMkLst>
        </pc:grpChg>
        <pc:grpChg chg="del">
          <ac:chgData name="NGUYEN PHAM ANH THU" userId="baf72463-252b-4d5f-a6ca-5a6327a9888d" providerId="ADAL" clId="{4DF28C5F-A35C-4231-BB69-FD9FC21A633B}" dt="2022-08-09T10:31:06.728" v="895" actId="478"/>
          <ac:grpSpMkLst>
            <pc:docMk/>
            <pc:sldMk cId="2006535903" sldId="270"/>
            <ac:grpSpMk id="6" creationId="{AC97F314-E00F-9C6B-B82E-FF6CAA3EADE3}"/>
          </ac:grpSpMkLst>
        </pc:grpChg>
        <pc:grpChg chg="add mod">
          <ac:chgData name="NGUYEN PHAM ANH THU" userId="baf72463-252b-4d5f-a6ca-5a6327a9888d" providerId="ADAL" clId="{4DF28C5F-A35C-4231-BB69-FD9FC21A633B}" dt="2022-08-09T10:31:35.490" v="901" actId="1076"/>
          <ac:grpSpMkLst>
            <pc:docMk/>
            <pc:sldMk cId="2006535903" sldId="270"/>
            <ac:grpSpMk id="12" creationId="{8B9CEE94-A81B-82B3-6E1D-A62FA20C5EF1}"/>
          </ac:grpSpMkLst>
        </pc:grpChg>
        <pc:grpChg chg="del">
          <ac:chgData name="NGUYEN PHAM ANH THU" userId="baf72463-252b-4d5f-a6ca-5a6327a9888d" providerId="ADAL" clId="{4DF28C5F-A35C-4231-BB69-FD9FC21A633B}" dt="2022-08-09T10:31:06.728" v="895" actId="478"/>
          <ac:grpSpMkLst>
            <pc:docMk/>
            <pc:sldMk cId="2006535903" sldId="270"/>
            <ac:grpSpMk id="34" creationId="{093BC797-9B02-8A5F-843E-DCEE65B359A6}"/>
          </ac:grpSpMkLst>
        </pc:grpChg>
        <pc:picChg chg="mod">
          <ac:chgData name="NGUYEN PHAM ANH THU" userId="baf72463-252b-4d5f-a6ca-5a6327a9888d" providerId="ADAL" clId="{4DF28C5F-A35C-4231-BB69-FD9FC21A633B}" dt="2022-08-09T10:31:11.227" v="896"/>
          <ac:picMkLst>
            <pc:docMk/>
            <pc:sldMk cId="2006535903" sldId="270"/>
            <ac:picMk id="4" creationId="{719488E5-62D4-A618-B53C-9E96BC7732F3}"/>
          </ac:picMkLst>
        </pc:picChg>
        <pc:picChg chg="mod">
          <ac:chgData name="NGUYEN PHAM ANH THU" userId="baf72463-252b-4d5f-a6ca-5a6327a9888d" providerId="ADAL" clId="{4DF28C5F-A35C-4231-BB69-FD9FC21A633B}" dt="2022-08-09T10:31:11.227" v="896"/>
          <ac:picMkLst>
            <pc:docMk/>
            <pc:sldMk cId="2006535903" sldId="270"/>
            <ac:picMk id="13" creationId="{22357D2E-9A54-30D9-5C48-0358C98EAB3C}"/>
          </ac:picMkLst>
        </pc:picChg>
        <pc:cxnChg chg="mod">
          <ac:chgData name="NGUYEN PHAM ANH THU" userId="baf72463-252b-4d5f-a6ca-5a6327a9888d" providerId="ADAL" clId="{4DF28C5F-A35C-4231-BB69-FD9FC21A633B}" dt="2022-08-09T10:31:56.625" v="903" actId="14100"/>
          <ac:cxnSpMkLst>
            <pc:docMk/>
            <pc:sldMk cId="2006535903" sldId="270"/>
            <ac:cxnSpMk id="5" creationId="{6A37A80C-8F8A-EA10-E94B-042A18B8CBEC}"/>
          </ac:cxnSpMkLst>
        </pc:cxnChg>
        <pc:cxnChg chg="mod">
          <ac:chgData name="NGUYEN PHAM ANH THU" userId="baf72463-252b-4d5f-a6ca-5a6327a9888d" providerId="ADAL" clId="{4DF28C5F-A35C-4231-BB69-FD9FC21A633B}" dt="2022-08-09T10:32:07.265" v="904" actId="14100"/>
          <ac:cxnSpMkLst>
            <pc:docMk/>
            <pc:sldMk cId="2006535903" sldId="270"/>
            <ac:cxnSpMk id="9" creationId="{1EF078AB-9154-4BF3-0E97-8C5941C1CD91}"/>
          </ac:cxnSpMkLst>
        </pc:cxnChg>
        <pc:cxnChg chg="mod">
          <ac:chgData name="NGUYEN PHAM ANH THU" userId="baf72463-252b-4d5f-a6ca-5a6327a9888d" providerId="ADAL" clId="{4DF28C5F-A35C-4231-BB69-FD9FC21A633B}" dt="2022-08-09T10:31:11.227" v="896"/>
          <ac:cxnSpMkLst>
            <pc:docMk/>
            <pc:sldMk cId="2006535903" sldId="270"/>
            <ac:cxnSpMk id="15" creationId="{DD1C0CA2-81C6-9628-0C59-F3953045295F}"/>
          </ac:cxnSpMkLst>
        </pc:cxnChg>
        <pc:cxnChg chg="mod">
          <ac:chgData name="NGUYEN PHAM ANH THU" userId="baf72463-252b-4d5f-a6ca-5a6327a9888d" providerId="ADAL" clId="{4DF28C5F-A35C-4231-BB69-FD9FC21A633B}" dt="2022-08-09T10:33:02.634" v="920" actId="14100"/>
          <ac:cxnSpMkLst>
            <pc:docMk/>
            <pc:sldMk cId="2006535903" sldId="270"/>
            <ac:cxnSpMk id="17" creationId="{8ED2C0A8-1CA7-7ABC-06C4-2F335BAF3FDB}"/>
          </ac:cxnSpMkLst>
        </pc:cxnChg>
      </pc:sldChg>
      <pc:sldChg chg="addSp delSp modSp add mod modTransition modAnim">
        <pc:chgData name="NGUYEN PHAM ANH THU" userId="baf72463-252b-4d5f-a6ca-5a6327a9888d" providerId="ADAL" clId="{4DF28C5F-A35C-4231-BB69-FD9FC21A633B}" dt="2022-08-09T14:14:39.110" v="1631"/>
        <pc:sldMkLst>
          <pc:docMk/>
          <pc:sldMk cId="348591852" sldId="271"/>
        </pc:sldMkLst>
        <pc:spChg chg="mod">
          <ac:chgData name="NGUYEN PHAM ANH THU" userId="baf72463-252b-4d5f-a6ca-5a6327a9888d" providerId="ADAL" clId="{4DF28C5F-A35C-4231-BB69-FD9FC21A633B}" dt="2022-08-09T11:10:51.400" v="1256" actId="20577"/>
          <ac:spMkLst>
            <pc:docMk/>
            <pc:sldMk cId="348591852" sldId="271"/>
            <ac:spMk id="7" creationId="{8376DA9D-D249-0473-606B-D1B971782EA7}"/>
          </ac:spMkLst>
        </pc:spChg>
        <pc:grpChg chg="del">
          <ac:chgData name="NGUYEN PHAM ANH THU" userId="baf72463-252b-4d5f-a6ca-5a6327a9888d" providerId="ADAL" clId="{4DF28C5F-A35C-4231-BB69-FD9FC21A633B}" dt="2022-08-09T11:10:59.020" v="1257" actId="478"/>
          <ac:grpSpMkLst>
            <pc:docMk/>
            <pc:sldMk cId="348591852" sldId="271"/>
            <ac:grpSpMk id="6" creationId="{18C71C2F-FF64-53BE-0174-C5CE21C51385}"/>
          </ac:grpSpMkLst>
        </pc:grpChg>
        <pc:picChg chg="add mod">
          <ac:chgData name="NGUYEN PHAM ANH THU" userId="baf72463-252b-4d5f-a6ca-5a6327a9888d" providerId="ADAL" clId="{4DF28C5F-A35C-4231-BB69-FD9FC21A633B}" dt="2022-08-09T11:11:07.808" v="1261" actId="962"/>
          <ac:picMkLst>
            <pc:docMk/>
            <pc:sldMk cId="348591852" sldId="271"/>
            <ac:picMk id="3" creationId="{6C3B48CE-445F-71B9-CEC5-E7768FDCF705}"/>
          </ac:picMkLst>
        </pc:picChg>
      </pc:sldChg>
      <pc:sldChg chg="delSp add del mod ord delAnim">
        <pc:chgData name="NGUYEN PHAM ANH THU" userId="baf72463-252b-4d5f-a6ca-5a6327a9888d" providerId="ADAL" clId="{4DF28C5F-A35C-4231-BB69-FD9FC21A633B}" dt="2022-08-09T10:39:23.004" v="935" actId="47"/>
        <pc:sldMkLst>
          <pc:docMk/>
          <pc:sldMk cId="2075768683" sldId="272"/>
        </pc:sldMkLst>
        <pc:grpChg chg="del">
          <ac:chgData name="NGUYEN PHAM ANH THU" userId="baf72463-252b-4d5f-a6ca-5a6327a9888d" providerId="ADAL" clId="{4DF28C5F-A35C-4231-BB69-FD9FC21A633B}" dt="2022-08-09T10:39:16.501" v="934" actId="478"/>
          <ac:grpSpMkLst>
            <pc:docMk/>
            <pc:sldMk cId="2075768683" sldId="272"/>
            <ac:grpSpMk id="2" creationId="{F6AF456B-CE26-3752-E90E-6C937E6AF9C4}"/>
          </ac:grpSpMkLst>
        </pc:grpChg>
      </pc:sldChg>
      <pc:sldChg chg="addSp delSp modSp new mod modTransition modAnim">
        <pc:chgData name="NGUYEN PHAM ANH THU" userId="baf72463-252b-4d5f-a6ca-5a6327a9888d" providerId="ADAL" clId="{4DF28C5F-A35C-4231-BB69-FD9FC21A633B}" dt="2022-08-09T12:10:36.480" v="1527"/>
        <pc:sldMkLst>
          <pc:docMk/>
          <pc:sldMk cId="3640038465" sldId="272"/>
        </pc:sldMkLst>
        <pc:spChg chg="del">
          <ac:chgData name="NGUYEN PHAM ANH THU" userId="baf72463-252b-4d5f-a6ca-5a6327a9888d" providerId="ADAL" clId="{4DF28C5F-A35C-4231-BB69-FD9FC21A633B}" dt="2022-08-09T10:45:53.692" v="937" actId="478"/>
          <ac:spMkLst>
            <pc:docMk/>
            <pc:sldMk cId="3640038465" sldId="272"/>
            <ac:spMk id="2" creationId="{CA310A50-AFB4-B5CF-BA5E-DBBDA6460ABB}"/>
          </ac:spMkLst>
        </pc:spChg>
        <pc:spChg chg="del">
          <ac:chgData name="NGUYEN PHAM ANH THU" userId="baf72463-252b-4d5f-a6ca-5a6327a9888d" providerId="ADAL" clId="{4DF28C5F-A35C-4231-BB69-FD9FC21A633B}" dt="2022-08-09T10:45:53.692" v="937" actId="478"/>
          <ac:spMkLst>
            <pc:docMk/>
            <pc:sldMk cId="3640038465" sldId="272"/>
            <ac:spMk id="3" creationId="{6677EC71-CE0B-A8E1-A117-AD0D73B8371A}"/>
          </ac:spMkLst>
        </pc:spChg>
        <pc:spChg chg="mod">
          <ac:chgData name="NGUYEN PHAM ANH THU" userId="baf72463-252b-4d5f-a6ca-5a6327a9888d" providerId="ADAL" clId="{4DF28C5F-A35C-4231-BB69-FD9FC21A633B}" dt="2022-08-09T10:56:32.166" v="957"/>
          <ac:spMkLst>
            <pc:docMk/>
            <pc:sldMk cId="3640038465" sldId="272"/>
            <ac:spMk id="11" creationId="{B7A188C8-E6A4-7335-20E8-811740786BBD}"/>
          </ac:spMkLst>
        </pc:spChg>
        <pc:grpChg chg="add del mod">
          <ac:chgData name="NGUYEN PHAM ANH THU" userId="baf72463-252b-4d5f-a6ca-5a6327a9888d" providerId="ADAL" clId="{4DF28C5F-A35C-4231-BB69-FD9FC21A633B}" dt="2022-08-09T10:57:06.232" v="962" actId="478"/>
          <ac:grpSpMkLst>
            <pc:docMk/>
            <pc:sldMk cId="3640038465" sldId="272"/>
            <ac:grpSpMk id="10" creationId="{65A51265-614B-3685-12D6-6C0C2C893015}"/>
          </ac:grpSpMkLst>
        </pc:grpChg>
        <pc:picChg chg="add mod">
          <ac:chgData name="NGUYEN PHAM ANH THU" userId="baf72463-252b-4d5f-a6ca-5a6327a9888d" providerId="ADAL" clId="{4DF28C5F-A35C-4231-BB69-FD9FC21A633B}" dt="2022-08-09T10:46:17.680" v="942"/>
          <ac:picMkLst>
            <pc:docMk/>
            <pc:sldMk cId="3640038465" sldId="272"/>
            <ac:picMk id="5" creationId="{CDF78C4F-F420-8089-057D-7C772CA1E34D}"/>
          </ac:picMkLst>
        </pc:picChg>
        <pc:picChg chg="add del">
          <ac:chgData name="NGUYEN PHAM ANH THU" userId="baf72463-252b-4d5f-a6ca-5a6327a9888d" providerId="ADAL" clId="{4DF28C5F-A35C-4231-BB69-FD9FC21A633B}" dt="2022-08-09T10:46:44.921" v="944" actId="478"/>
          <ac:picMkLst>
            <pc:docMk/>
            <pc:sldMk cId="3640038465" sldId="272"/>
            <ac:picMk id="7" creationId="{463241FA-543C-3CC2-AF0E-79C37451D670}"/>
          </ac:picMkLst>
        </pc:picChg>
        <pc:picChg chg="add mod">
          <ac:chgData name="NGUYEN PHAM ANH THU" userId="baf72463-252b-4d5f-a6ca-5a6327a9888d" providerId="ADAL" clId="{4DF28C5F-A35C-4231-BB69-FD9FC21A633B}" dt="2022-08-09T10:56:41.914" v="959" actId="1076"/>
          <ac:picMkLst>
            <pc:docMk/>
            <pc:sldMk cId="3640038465" sldId="272"/>
            <ac:picMk id="9" creationId="{8DC1FEDC-990B-0FF3-10BD-B32C69974E17}"/>
          </ac:picMkLst>
        </pc:picChg>
        <pc:picChg chg="mod">
          <ac:chgData name="NGUYEN PHAM ANH THU" userId="baf72463-252b-4d5f-a6ca-5a6327a9888d" providerId="ADAL" clId="{4DF28C5F-A35C-4231-BB69-FD9FC21A633B}" dt="2022-08-09T10:56:32.166" v="957"/>
          <ac:picMkLst>
            <pc:docMk/>
            <pc:sldMk cId="3640038465" sldId="272"/>
            <ac:picMk id="12" creationId="{CB8ABEB1-4256-3A89-2C3B-77496F753088}"/>
          </ac:picMkLst>
        </pc:picChg>
        <pc:picChg chg="add mod">
          <ac:chgData name="NGUYEN PHAM ANH THU" userId="baf72463-252b-4d5f-a6ca-5a6327a9888d" providerId="ADAL" clId="{4DF28C5F-A35C-4231-BB69-FD9FC21A633B}" dt="2022-08-09T10:57:17.155" v="966" actId="1076"/>
          <ac:picMkLst>
            <pc:docMk/>
            <pc:sldMk cId="3640038465" sldId="272"/>
            <ac:picMk id="14" creationId="{3DB4C020-BF70-83D2-755B-940B4638278D}"/>
          </ac:picMkLst>
        </pc:picChg>
      </pc:sldChg>
      <pc:sldChg chg="addSp delSp modSp add mod ord modTransition addAnim delAnim modAnim">
        <pc:chgData name="NGUYEN PHAM ANH THU" userId="baf72463-252b-4d5f-a6ca-5a6327a9888d" providerId="ADAL" clId="{4DF28C5F-A35C-4231-BB69-FD9FC21A633B}" dt="2022-08-09T12:08:17.593" v="1512"/>
        <pc:sldMkLst>
          <pc:docMk/>
          <pc:sldMk cId="4198485216" sldId="273"/>
        </pc:sldMkLst>
        <pc:spChg chg="add del">
          <ac:chgData name="NGUYEN PHAM ANH THU" userId="baf72463-252b-4d5f-a6ca-5a6327a9888d" providerId="ADAL" clId="{4DF28C5F-A35C-4231-BB69-FD9FC21A633B}" dt="2022-08-09T10:57:33.470" v="971" actId="478"/>
          <ac:spMkLst>
            <pc:docMk/>
            <pc:sldMk cId="4198485216" sldId="273"/>
            <ac:spMk id="2" creationId="{0AB477E3-01C4-B2F5-5E81-033CC78536B0}"/>
          </ac:spMkLst>
        </pc:spChg>
        <pc:spChg chg="add mod">
          <ac:chgData name="NGUYEN PHAM ANH THU" userId="baf72463-252b-4d5f-a6ca-5a6327a9888d" providerId="ADAL" clId="{4DF28C5F-A35C-4231-BB69-FD9FC21A633B}" dt="2022-08-09T10:58:42.903" v="973"/>
          <ac:spMkLst>
            <pc:docMk/>
            <pc:sldMk cId="4198485216" sldId="273"/>
            <ac:spMk id="6" creationId="{AF0CD218-E4E3-3F48-30B0-97430B0EB3BE}"/>
          </ac:spMkLst>
        </pc:spChg>
        <pc:spChg chg="add mod">
          <ac:chgData name="NGUYEN PHAM ANH THU" userId="baf72463-252b-4d5f-a6ca-5a6327a9888d" providerId="ADAL" clId="{4DF28C5F-A35C-4231-BB69-FD9FC21A633B}" dt="2022-08-09T10:58:42.903" v="973"/>
          <ac:spMkLst>
            <pc:docMk/>
            <pc:sldMk cId="4198485216" sldId="273"/>
            <ac:spMk id="8" creationId="{EF520DDF-2330-D406-837E-FA9BD622F37D}"/>
          </ac:spMkLst>
        </pc:spChg>
        <pc:spChg chg="add del">
          <ac:chgData name="NGUYEN PHAM ANH THU" userId="baf72463-252b-4d5f-a6ca-5a6327a9888d" providerId="ADAL" clId="{4DF28C5F-A35C-4231-BB69-FD9FC21A633B}" dt="2022-08-09T10:57:34.703" v="972" actId="478"/>
          <ac:spMkLst>
            <pc:docMk/>
            <pc:sldMk cId="4198485216" sldId="273"/>
            <ac:spMk id="11" creationId="{38E24FB6-34B8-C922-DC71-89682B58B7F4}"/>
          </ac:spMkLst>
        </pc:spChg>
        <pc:spChg chg="add del">
          <ac:chgData name="NGUYEN PHAM ANH THU" userId="baf72463-252b-4d5f-a6ca-5a6327a9888d" providerId="ADAL" clId="{4DF28C5F-A35C-4231-BB69-FD9FC21A633B}" dt="2022-08-09T10:57:34.703" v="972" actId="478"/>
          <ac:spMkLst>
            <pc:docMk/>
            <pc:sldMk cId="4198485216" sldId="273"/>
            <ac:spMk id="14" creationId="{2BC42796-D05F-E910-F6D5-A5F337CFCBBB}"/>
          </ac:spMkLst>
        </pc:spChg>
        <pc:spChg chg="add mod">
          <ac:chgData name="NGUYEN PHAM ANH THU" userId="baf72463-252b-4d5f-a6ca-5a6327a9888d" providerId="ADAL" clId="{4DF28C5F-A35C-4231-BB69-FD9FC21A633B}" dt="2022-08-09T10:58:42.903" v="973"/>
          <ac:spMkLst>
            <pc:docMk/>
            <pc:sldMk cId="4198485216" sldId="273"/>
            <ac:spMk id="21" creationId="{2D0F588B-5D16-233C-4028-EFA7BD0F52CB}"/>
          </ac:spMkLst>
        </pc:spChg>
        <pc:spChg chg="add mod">
          <ac:chgData name="NGUYEN PHAM ANH THU" userId="baf72463-252b-4d5f-a6ca-5a6327a9888d" providerId="ADAL" clId="{4DF28C5F-A35C-4231-BB69-FD9FC21A633B}" dt="2022-08-09T10:58:42.903" v="973"/>
          <ac:spMkLst>
            <pc:docMk/>
            <pc:sldMk cId="4198485216" sldId="273"/>
            <ac:spMk id="22" creationId="{73CE5070-E885-68BC-8C4C-335296C9364C}"/>
          </ac:spMkLst>
        </pc:spChg>
        <pc:spChg chg="add del">
          <ac:chgData name="NGUYEN PHAM ANH THU" userId="baf72463-252b-4d5f-a6ca-5a6327a9888d" providerId="ADAL" clId="{4DF28C5F-A35C-4231-BB69-FD9FC21A633B}" dt="2022-08-09T10:57:34.703" v="972" actId="478"/>
          <ac:spMkLst>
            <pc:docMk/>
            <pc:sldMk cId="4198485216" sldId="273"/>
            <ac:spMk id="25" creationId="{48DF28B5-E713-602B-BFA5-D22D66079B4E}"/>
          </ac:spMkLst>
        </pc:spChg>
        <pc:spChg chg="mod">
          <ac:chgData name="NGUYEN PHAM ANH THU" userId="baf72463-252b-4d5f-a6ca-5a6327a9888d" providerId="ADAL" clId="{4DF28C5F-A35C-4231-BB69-FD9FC21A633B}" dt="2022-08-09T10:58:42.903" v="973"/>
          <ac:spMkLst>
            <pc:docMk/>
            <pc:sldMk cId="4198485216" sldId="273"/>
            <ac:spMk id="28" creationId="{7B0AC0D9-2B2B-BD8E-9799-FE4013992A10}"/>
          </ac:spMkLst>
        </pc:spChg>
        <pc:spChg chg="mod">
          <ac:chgData name="NGUYEN PHAM ANH THU" userId="baf72463-252b-4d5f-a6ca-5a6327a9888d" providerId="ADAL" clId="{4DF28C5F-A35C-4231-BB69-FD9FC21A633B}" dt="2022-08-09T10:58:42.903" v="973"/>
          <ac:spMkLst>
            <pc:docMk/>
            <pc:sldMk cId="4198485216" sldId="273"/>
            <ac:spMk id="33" creationId="{37F5B51F-6F15-2C98-AC6B-29391710B15E}"/>
          </ac:spMkLst>
        </pc:spChg>
        <pc:spChg chg="mod">
          <ac:chgData name="NGUYEN PHAM ANH THU" userId="baf72463-252b-4d5f-a6ca-5a6327a9888d" providerId="ADAL" clId="{4DF28C5F-A35C-4231-BB69-FD9FC21A633B}" dt="2022-08-09T10:58:42.903" v="973"/>
          <ac:spMkLst>
            <pc:docMk/>
            <pc:sldMk cId="4198485216" sldId="273"/>
            <ac:spMk id="38" creationId="{B5BC2A38-747D-2F85-0AC0-CC750A7E0377}"/>
          </ac:spMkLst>
        </pc:spChg>
        <pc:spChg chg="add mod">
          <ac:chgData name="NGUYEN PHAM ANH THU" userId="baf72463-252b-4d5f-a6ca-5a6327a9888d" providerId="ADAL" clId="{4DF28C5F-A35C-4231-BB69-FD9FC21A633B}" dt="2022-08-09T10:59:06.778" v="977" actId="20577"/>
          <ac:spMkLst>
            <pc:docMk/>
            <pc:sldMk cId="4198485216" sldId="273"/>
            <ac:spMk id="43" creationId="{F259377C-D648-35D7-1D4E-F860E75701C0}"/>
          </ac:spMkLst>
        </pc:spChg>
        <pc:spChg chg="mod">
          <ac:chgData name="NGUYEN PHAM ANH THU" userId="baf72463-252b-4d5f-a6ca-5a6327a9888d" providerId="ADAL" clId="{4DF28C5F-A35C-4231-BB69-FD9FC21A633B}" dt="2022-08-09T10:58:42.903" v="973"/>
          <ac:spMkLst>
            <pc:docMk/>
            <pc:sldMk cId="4198485216" sldId="273"/>
            <ac:spMk id="47" creationId="{F4686592-B53E-F0AA-2514-C209DE280FBC}"/>
          </ac:spMkLst>
        </pc:spChg>
        <pc:spChg chg="mod">
          <ac:chgData name="NGUYEN PHAM ANH THU" userId="baf72463-252b-4d5f-a6ca-5a6327a9888d" providerId="ADAL" clId="{4DF28C5F-A35C-4231-BB69-FD9FC21A633B}" dt="2022-08-09T10:58:42.903" v="973"/>
          <ac:spMkLst>
            <pc:docMk/>
            <pc:sldMk cId="4198485216" sldId="273"/>
            <ac:spMk id="53" creationId="{D57899AF-0A9E-5389-3C86-6327C6186BF6}"/>
          </ac:spMkLst>
        </pc:spChg>
        <pc:grpChg chg="add del">
          <ac:chgData name="NGUYEN PHAM ANH THU" userId="baf72463-252b-4d5f-a6ca-5a6327a9888d" providerId="ADAL" clId="{4DF28C5F-A35C-4231-BB69-FD9FC21A633B}" dt="2022-08-09T10:57:34.703" v="972" actId="478"/>
          <ac:grpSpMkLst>
            <pc:docMk/>
            <pc:sldMk cId="4198485216" sldId="273"/>
            <ac:grpSpMk id="3" creationId="{944AE020-9568-1F19-3388-78A68F20ACCA}"/>
          </ac:grpSpMkLst>
        </pc:grpChg>
        <pc:grpChg chg="add del">
          <ac:chgData name="NGUYEN PHAM ANH THU" userId="baf72463-252b-4d5f-a6ca-5a6327a9888d" providerId="ADAL" clId="{4DF28C5F-A35C-4231-BB69-FD9FC21A633B}" dt="2022-08-09T10:57:34.703" v="972" actId="478"/>
          <ac:grpSpMkLst>
            <pc:docMk/>
            <pc:sldMk cId="4198485216" sldId="273"/>
            <ac:grpSpMk id="12" creationId="{8B9CEE94-A81B-82B3-6E1D-A62FA20C5EF1}"/>
          </ac:grpSpMkLst>
        </pc:grpChg>
        <pc:grpChg chg="add mod">
          <ac:chgData name="NGUYEN PHAM ANH THU" userId="baf72463-252b-4d5f-a6ca-5a6327a9888d" providerId="ADAL" clId="{4DF28C5F-A35C-4231-BB69-FD9FC21A633B}" dt="2022-08-09T10:58:42.903" v="973"/>
          <ac:grpSpMkLst>
            <pc:docMk/>
            <pc:sldMk cId="4198485216" sldId="273"/>
            <ac:grpSpMk id="23" creationId="{02712B74-2409-34A4-F49B-983484F5144C}"/>
          </ac:grpSpMkLst>
        </pc:grpChg>
        <pc:grpChg chg="add mod">
          <ac:chgData name="NGUYEN PHAM ANH THU" userId="baf72463-252b-4d5f-a6ca-5a6327a9888d" providerId="ADAL" clId="{4DF28C5F-A35C-4231-BB69-FD9FC21A633B}" dt="2022-08-09T10:58:42.903" v="973"/>
          <ac:grpSpMkLst>
            <pc:docMk/>
            <pc:sldMk cId="4198485216" sldId="273"/>
            <ac:grpSpMk id="29" creationId="{9D8C732F-A39C-F4D4-1290-7BB87C76A2EF}"/>
          </ac:grpSpMkLst>
        </pc:grpChg>
        <pc:grpChg chg="add mod">
          <ac:chgData name="NGUYEN PHAM ANH THU" userId="baf72463-252b-4d5f-a6ca-5a6327a9888d" providerId="ADAL" clId="{4DF28C5F-A35C-4231-BB69-FD9FC21A633B}" dt="2022-08-09T10:58:42.903" v="973"/>
          <ac:grpSpMkLst>
            <pc:docMk/>
            <pc:sldMk cId="4198485216" sldId="273"/>
            <ac:grpSpMk id="34" creationId="{2291590C-0BC6-4D60-4749-4149E13ACF0B}"/>
          </ac:grpSpMkLst>
        </pc:grpChg>
        <pc:grpChg chg="add mod">
          <ac:chgData name="NGUYEN PHAM ANH THU" userId="baf72463-252b-4d5f-a6ca-5a6327a9888d" providerId="ADAL" clId="{4DF28C5F-A35C-4231-BB69-FD9FC21A633B}" dt="2022-08-09T10:58:42.903" v="973"/>
          <ac:grpSpMkLst>
            <pc:docMk/>
            <pc:sldMk cId="4198485216" sldId="273"/>
            <ac:grpSpMk id="39" creationId="{37ED267F-8CAC-6ADC-E3BC-314671515220}"/>
          </ac:grpSpMkLst>
        </pc:grpChg>
        <pc:grpChg chg="add mod">
          <ac:chgData name="NGUYEN PHAM ANH THU" userId="baf72463-252b-4d5f-a6ca-5a6327a9888d" providerId="ADAL" clId="{4DF28C5F-A35C-4231-BB69-FD9FC21A633B}" dt="2022-08-09T10:58:42.903" v="973"/>
          <ac:grpSpMkLst>
            <pc:docMk/>
            <pc:sldMk cId="4198485216" sldId="273"/>
            <ac:grpSpMk id="45" creationId="{AA258290-7C67-9EBB-66D4-63465FEBE649}"/>
          </ac:grpSpMkLst>
        </pc:grpChg>
        <pc:grpChg chg="mod">
          <ac:chgData name="NGUYEN PHAM ANH THU" userId="baf72463-252b-4d5f-a6ca-5a6327a9888d" providerId="ADAL" clId="{4DF28C5F-A35C-4231-BB69-FD9FC21A633B}" dt="2022-08-09T10:58:42.903" v="973"/>
          <ac:grpSpMkLst>
            <pc:docMk/>
            <pc:sldMk cId="4198485216" sldId="273"/>
            <ac:grpSpMk id="46" creationId="{A9BDCE41-B22C-1EE4-42B4-ADB7BC0BB245}"/>
          </ac:grpSpMkLst>
        </pc:grpChg>
        <pc:grpChg chg="add mod">
          <ac:chgData name="NGUYEN PHAM ANH THU" userId="baf72463-252b-4d5f-a6ca-5a6327a9888d" providerId="ADAL" clId="{4DF28C5F-A35C-4231-BB69-FD9FC21A633B}" dt="2022-08-09T10:58:42.903" v="973"/>
          <ac:grpSpMkLst>
            <pc:docMk/>
            <pc:sldMk cId="4198485216" sldId="273"/>
            <ac:grpSpMk id="51" creationId="{862DFFC9-73A9-2E1C-2CB6-52E66A887ADB}"/>
          </ac:grpSpMkLst>
        </pc:grpChg>
        <pc:grpChg chg="mod">
          <ac:chgData name="NGUYEN PHAM ANH THU" userId="baf72463-252b-4d5f-a6ca-5a6327a9888d" providerId="ADAL" clId="{4DF28C5F-A35C-4231-BB69-FD9FC21A633B}" dt="2022-08-09T10:58:42.903" v="973"/>
          <ac:grpSpMkLst>
            <pc:docMk/>
            <pc:sldMk cId="4198485216" sldId="273"/>
            <ac:grpSpMk id="52" creationId="{FCC9EF45-A085-306C-F719-89AA2AF3AA25}"/>
          </ac:grpSpMkLst>
        </pc:grpChg>
        <pc:picChg chg="add mod">
          <ac:chgData name="NGUYEN PHAM ANH THU" userId="baf72463-252b-4d5f-a6ca-5a6327a9888d" providerId="ADAL" clId="{4DF28C5F-A35C-4231-BB69-FD9FC21A633B}" dt="2022-08-09T10:58:42.903" v="973"/>
          <ac:picMkLst>
            <pc:docMk/>
            <pc:sldMk cId="4198485216" sldId="273"/>
            <ac:picMk id="16" creationId="{CA855C3A-F823-A876-AAFA-F4D62C926A98}"/>
          </ac:picMkLst>
        </pc:picChg>
        <pc:picChg chg="mod">
          <ac:chgData name="NGUYEN PHAM ANH THU" userId="baf72463-252b-4d5f-a6ca-5a6327a9888d" providerId="ADAL" clId="{4DF28C5F-A35C-4231-BB69-FD9FC21A633B}" dt="2022-08-09T10:58:42.903" v="973"/>
          <ac:picMkLst>
            <pc:docMk/>
            <pc:sldMk cId="4198485216" sldId="273"/>
            <ac:picMk id="24" creationId="{2750695F-10C8-F96B-4965-5AD08B7B08C9}"/>
          </ac:picMkLst>
        </pc:picChg>
        <pc:picChg chg="mod">
          <ac:chgData name="NGUYEN PHAM ANH THU" userId="baf72463-252b-4d5f-a6ca-5a6327a9888d" providerId="ADAL" clId="{4DF28C5F-A35C-4231-BB69-FD9FC21A633B}" dt="2022-08-09T10:58:42.903" v="973"/>
          <ac:picMkLst>
            <pc:docMk/>
            <pc:sldMk cId="4198485216" sldId="273"/>
            <ac:picMk id="30" creationId="{4D1E0ED5-CCFC-4168-CC43-E9AF027929B3}"/>
          </ac:picMkLst>
        </pc:picChg>
        <pc:picChg chg="mod">
          <ac:chgData name="NGUYEN PHAM ANH THU" userId="baf72463-252b-4d5f-a6ca-5a6327a9888d" providerId="ADAL" clId="{4DF28C5F-A35C-4231-BB69-FD9FC21A633B}" dt="2022-08-09T10:58:42.903" v="973"/>
          <ac:picMkLst>
            <pc:docMk/>
            <pc:sldMk cId="4198485216" sldId="273"/>
            <ac:picMk id="35" creationId="{F80B0892-B5AE-C29C-649B-724C4672CEF0}"/>
          </ac:picMkLst>
        </pc:picChg>
        <pc:picChg chg="mod">
          <ac:chgData name="NGUYEN PHAM ANH THU" userId="baf72463-252b-4d5f-a6ca-5a6327a9888d" providerId="ADAL" clId="{4DF28C5F-A35C-4231-BB69-FD9FC21A633B}" dt="2022-08-09T10:58:42.903" v="973"/>
          <ac:picMkLst>
            <pc:docMk/>
            <pc:sldMk cId="4198485216" sldId="273"/>
            <ac:picMk id="40" creationId="{520C7E1C-51DA-A5E6-543E-8287334EDF9E}"/>
          </ac:picMkLst>
        </pc:picChg>
        <pc:picChg chg="add mod">
          <ac:chgData name="NGUYEN PHAM ANH THU" userId="baf72463-252b-4d5f-a6ca-5a6327a9888d" providerId="ADAL" clId="{4DF28C5F-A35C-4231-BB69-FD9FC21A633B}" dt="2022-08-09T10:58:42.903" v="973"/>
          <ac:picMkLst>
            <pc:docMk/>
            <pc:sldMk cId="4198485216" sldId="273"/>
            <ac:picMk id="44" creationId="{B2F7BFAC-656C-143F-3C5A-B3270D82D865}"/>
          </ac:picMkLst>
        </pc:picChg>
        <pc:picChg chg="mod">
          <ac:chgData name="NGUYEN PHAM ANH THU" userId="baf72463-252b-4d5f-a6ca-5a6327a9888d" providerId="ADAL" clId="{4DF28C5F-A35C-4231-BB69-FD9FC21A633B}" dt="2022-08-09T10:58:42.903" v="973"/>
          <ac:picMkLst>
            <pc:docMk/>
            <pc:sldMk cId="4198485216" sldId="273"/>
            <ac:picMk id="48" creationId="{1AF7AE3E-A83E-C72A-DE54-3E979671BB96}"/>
          </ac:picMkLst>
        </pc:picChg>
        <pc:picChg chg="mod">
          <ac:chgData name="NGUYEN PHAM ANH THU" userId="baf72463-252b-4d5f-a6ca-5a6327a9888d" providerId="ADAL" clId="{4DF28C5F-A35C-4231-BB69-FD9FC21A633B}" dt="2022-08-09T10:58:42.903" v="973"/>
          <ac:picMkLst>
            <pc:docMk/>
            <pc:sldMk cId="4198485216" sldId="273"/>
            <ac:picMk id="54" creationId="{A891715A-63D4-61CC-F251-D198FAD6E587}"/>
          </ac:picMkLst>
        </pc:picChg>
        <pc:cxnChg chg="add mod">
          <ac:chgData name="NGUYEN PHAM ANH THU" userId="baf72463-252b-4d5f-a6ca-5a6327a9888d" providerId="ADAL" clId="{4DF28C5F-A35C-4231-BB69-FD9FC21A633B}" dt="2022-08-09T10:58:42.903" v="973"/>
          <ac:cxnSpMkLst>
            <pc:docMk/>
            <pc:sldMk cId="4198485216" sldId="273"/>
            <ac:cxnSpMk id="18" creationId="{29C2A48A-C67E-4DA2-0663-8121CFBE5E29}"/>
          </ac:cxnSpMkLst>
        </pc:cxnChg>
        <pc:cxnChg chg="add mod">
          <ac:chgData name="NGUYEN PHAM ANH THU" userId="baf72463-252b-4d5f-a6ca-5a6327a9888d" providerId="ADAL" clId="{4DF28C5F-A35C-4231-BB69-FD9FC21A633B}" dt="2022-08-09T10:59:26.211" v="979" actId="14100"/>
          <ac:cxnSpMkLst>
            <pc:docMk/>
            <pc:sldMk cId="4198485216" sldId="273"/>
            <ac:cxnSpMk id="19" creationId="{7C749735-23B3-7675-3DF1-152B48D0444F}"/>
          </ac:cxnSpMkLst>
        </pc:cxnChg>
        <pc:cxnChg chg="mod">
          <ac:chgData name="NGUYEN PHAM ANH THU" userId="baf72463-252b-4d5f-a6ca-5a6327a9888d" providerId="ADAL" clId="{4DF28C5F-A35C-4231-BB69-FD9FC21A633B}" dt="2022-08-09T11:01:27.331" v="985" actId="14100"/>
          <ac:cxnSpMkLst>
            <pc:docMk/>
            <pc:sldMk cId="4198485216" sldId="273"/>
            <ac:cxnSpMk id="26" creationId="{8AB200E8-C65B-1D32-24BE-F6204D201AB0}"/>
          </ac:cxnSpMkLst>
        </pc:cxnChg>
        <pc:cxnChg chg="mod">
          <ac:chgData name="NGUYEN PHAM ANH THU" userId="baf72463-252b-4d5f-a6ca-5a6327a9888d" providerId="ADAL" clId="{4DF28C5F-A35C-4231-BB69-FD9FC21A633B}" dt="2022-08-09T11:01:31.659" v="986" actId="14100"/>
          <ac:cxnSpMkLst>
            <pc:docMk/>
            <pc:sldMk cId="4198485216" sldId="273"/>
            <ac:cxnSpMk id="27" creationId="{9EFFF68F-487E-B7A4-EB3D-2A6068379FA0}"/>
          </ac:cxnSpMkLst>
        </pc:cxnChg>
        <pc:cxnChg chg="mod">
          <ac:chgData name="NGUYEN PHAM ANH THU" userId="baf72463-252b-4d5f-a6ca-5a6327a9888d" providerId="ADAL" clId="{4DF28C5F-A35C-4231-BB69-FD9FC21A633B}" dt="2022-08-09T10:58:42.903" v="973"/>
          <ac:cxnSpMkLst>
            <pc:docMk/>
            <pc:sldMk cId="4198485216" sldId="273"/>
            <ac:cxnSpMk id="31" creationId="{D918A056-BC16-2262-8B95-D409C99BF57D}"/>
          </ac:cxnSpMkLst>
        </pc:cxnChg>
        <pc:cxnChg chg="mod">
          <ac:chgData name="NGUYEN PHAM ANH THU" userId="baf72463-252b-4d5f-a6ca-5a6327a9888d" providerId="ADAL" clId="{4DF28C5F-A35C-4231-BB69-FD9FC21A633B}" dt="2022-08-09T11:00:01.412" v="980" actId="14100"/>
          <ac:cxnSpMkLst>
            <pc:docMk/>
            <pc:sldMk cId="4198485216" sldId="273"/>
            <ac:cxnSpMk id="32" creationId="{8DD1407F-6CD9-7321-7DA8-DB3621F542D1}"/>
          </ac:cxnSpMkLst>
        </pc:cxnChg>
        <pc:cxnChg chg="mod">
          <ac:chgData name="NGUYEN PHAM ANH THU" userId="baf72463-252b-4d5f-a6ca-5a6327a9888d" providerId="ADAL" clId="{4DF28C5F-A35C-4231-BB69-FD9FC21A633B}" dt="2022-08-09T10:58:42.903" v="973"/>
          <ac:cxnSpMkLst>
            <pc:docMk/>
            <pc:sldMk cId="4198485216" sldId="273"/>
            <ac:cxnSpMk id="36" creationId="{52727D69-DAA1-2B66-561B-4ECEB18D8585}"/>
          </ac:cxnSpMkLst>
        </pc:cxnChg>
        <pc:cxnChg chg="mod">
          <ac:chgData name="NGUYEN PHAM ANH THU" userId="baf72463-252b-4d5f-a6ca-5a6327a9888d" providerId="ADAL" clId="{4DF28C5F-A35C-4231-BB69-FD9FC21A633B}" dt="2022-08-09T11:01:14.364" v="984" actId="14100"/>
          <ac:cxnSpMkLst>
            <pc:docMk/>
            <pc:sldMk cId="4198485216" sldId="273"/>
            <ac:cxnSpMk id="37" creationId="{A8F4F68C-A82C-6AB8-8C32-252C81A6E774}"/>
          </ac:cxnSpMkLst>
        </pc:cxnChg>
        <pc:cxnChg chg="mod">
          <ac:chgData name="NGUYEN PHAM ANH THU" userId="baf72463-252b-4d5f-a6ca-5a6327a9888d" providerId="ADAL" clId="{4DF28C5F-A35C-4231-BB69-FD9FC21A633B}" dt="2022-08-09T11:01:54.995" v="987" actId="14100"/>
          <ac:cxnSpMkLst>
            <pc:docMk/>
            <pc:sldMk cId="4198485216" sldId="273"/>
            <ac:cxnSpMk id="41" creationId="{63C13A5F-916C-98B1-10CA-AE5A99BC7740}"/>
          </ac:cxnSpMkLst>
        </pc:cxnChg>
        <pc:cxnChg chg="mod">
          <ac:chgData name="NGUYEN PHAM ANH THU" userId="baf72463-252b-4d5f-a6ca-5a6327a9888d" providerId="ADAL" clId="{4DF28C5F-A35C-4231-BB69-FD9FC21A633B}" dt="2022-08-09T11:02:01.179" v="988" actId="14100"/>
          <ac:cxnSpMkLst>
            <pc:docMk/>
            <pc:sldMk cId="4198485216" sldId="273"/>
            <ac:cxnSpMk id="42" creationId="{D91175FA-A4EA-502B-8935-E64AA48EA88E}"/>
          </ac:cxnSpMkLst>
        </pc:cxnChg>
        <pc:cxnChg chg="mod">
          <ac:chgData name="NGUYEN PHAM ANH THU" userId="baf72463-252b-4d5f-a6ca-5a6327a9888d" providerId="ADAL" clId="{4DF28C5F-A35C-4231-BB69-FD9FC21A633B}" dt="2022-08-09T10:58:42.903" v="973"/>
          <ac:cxnSpMkLst>
            <pc:docMk/>
            <pc:sldMk cId="4198485216" sldId="273"/>
            <ac:cxnSpMk id="49" creationId="{65AD05C4-9476-9E32-8ABA-E8407EDB0F8E}"/>
          </ac:cxnSpMkLst>
        </pc:cxnChg>
        <pc:cxnChg chg="mod">
          <ac:chgData name="NGUYEN PHAM ANH THU" userId="baf72463-252b-4d5f-a6ca-5a6327a9888d" providerId="ADAL" clId="{4DF28C5F-A35C-4231-BB69-FD9FC21A633B}" dt="2022-08-09T11:00:16.468" v="981" actId="14100"/>
          <ac:cxnSpMkLst>
            <pc:docMk/>
            <pc:sldMk cId="4198485216" sldId="273"/>
            <ac:cxnSpMk id="50" creationId="{9374DD58-8796-966C-0617-6C388FA0AD47}"/>
          </ac:cxnSpMkLst>
        </pc:cxnChg>
        <pc:cxnChg chg="mod">
          <ac:chgData name="NGUYEN PHAM ANH THU" userId="baf72463-252b-4d5f-a6ca-5a6327a9888d" providerId="ADAL" clId="{4DF28C5F-A35C-4231-BB69-FD9FC21A633B}" dt="2022-08-09T11:00:37.308" v="982" actId="14100"/>
          <ac:cxnSpMkLst>
            <pc:docMk/>
            <pc:sldMk cId="4198485216" sldId="273"/>
            <ac:cxnSpMk id="55" creationId="{BDEB2053-4C8A-64F5-E117-B5BB6135B1AF}"/>
          </ac:cxnSpMkLst>
        </pc:cxnChg>
        <pc:cxnChg chg="mod">
          <ac:chgData name="NGUYEN PHAM ANH THU" userId="baf72463-252b-4d5f-a6ca-5a6327a9888d" providerId="ADAL" clId="{4DF28C5F-A35C-4231-BB69-FD9FC21A633B}" dt="2022-08-09T11:00:45.364" v="983" actId="14100"/>
          <ac:cxnSpMkLst>
            <pc:docMk/>
            <pc:sldMk cId="4198485216" sldId="273"/>
            <ac:cxnSpMk id="56" creationId="{5C5C56E0-6817-62ED-561B-DCBA21741EF4}"/>
          </ac:cxnSpMkLst>
        </pc:cxnChg>
      </pc:sldChg>
      <pc:sldChg chg="addSp delSp modSp add mod modTransition delAnim modAnim">
        <pc:chgData name="NGUYEN PHAM ANH THU" userId="baf72463-252b-4d5f-a6ca-5a6327a9888d" providerId="ADAL" clId="{4DF28C5F-A35C-4231-BB69-FD9FC21A633B}" dt="2022-08-09T12:09:19.249" v="1513"/>
        <pc:sldMkLst>
          <pc:docMk/>
          <pc:sldMk cId="3862074729" sldId="274"/>
        </pc:sldMkLst>
        <pc:spChg chg="mod">
          <ac:chgData name="NGUYEN PHAM ANH THU" userId="baf72463-252b-4d5f-a6ca-5a6327a9888d" providerId="ADAL" clId="{4DF28C5F-A35C-4231-BB69-FD9FC21A633B}" dt="2022-08-09T11:03:25.133" v="991"/>
          <ac:spMkLst>
            <pc:docMk/>
            <pc:sldMk cId="3862074729" sldId="274"/>
            <ac:spMk id="4" creationId="{2719B863-73C2-71BF-6BB4-B65A7A7D88F2}"/>
          </ac:spMkLst>
        </pc:spChg>
        <pc:spChg chg="add mod">
          <ac:chgData name="NGUYEN PHAM ANH THU" userId="baf72463-252b-4d5f-a6ca-5a6327a9888d" providerId="ADAL" clId="{4DF28C5F-A35C-4231-BB69-FD9FC21A633B}" dt="2022-08-09T11:03:27.891" v="992" actId="1076"/>
          <ac:spMkLst>
            <pc:docMk/>
            <pc:sldMk cId="3862074729" sldId="274"/>
            <ac:spMk id="11" creationId="{592D736F-4C7C-90A3-C2FD-22AEDD250A93}"/>
          </ac:spMkLst>
        </pc:spChg>
        <pc:spChg chg="del">
          <ac:chgData name="NGUYEN PHAM ANH THU" userId="baf72463-252b-4d5f-a6ca-5a6327a9888d" providerId="ADAL" clId="{4DF28C5F-A35C-4231-BB69-FD9FC21A633B}" dt="2022-08-09T11:03:16.695" v="990" actId="478"/>
          <ac:spMkLst>
            <pc:docMk/>
            <pc:sldMk cId="3862074729" sldId="274"/>
            <ac:spMk id="21" creationId="{2D0F588B-5D16-233C-4028-EFA7BD0F52CB}"/>
          </ac:spMkLst>
        </pc:spChg>
        <pc:spChg chg="del">
          <ac:chgData name="NGUYEN PHAM ANH THU" userId="baf72463-252b-4d5f-a6ca-5a6327a9888d" providerId="ADAL" clId="{4DF28C5F-A35C-4231-BB69-FD9FC21A633B}" dt="2022-08-09T11:03:16.695" v="990" actId="478"/>
          <ac:spMkLst>
            <pc:docMk/>
            <pc:sldMk cId="3862074729" sldId="274"/>
            <ac:spMk id="22" creationId="{73CE5070-E885-68BC-8C4C-335296C9364C}"/>
          </ac:spMkLst>
        </pc:spChg>
        <pc:spChg chg="del">
          <ac:chgData name="NGUYEN PHAM ANH THU" userId="baf72463-252b-4d5f-a6ca-5a6327a9888d" providerId="ADAL" clId="{4DF28C5F-A35C-4231-BB69-FD9FC21A633B}" dt="2022-08-09T11:03:16.695" v="990" actId="478"/>
          <ac:spMkLst>
            <pc:docMk/>
            <pc:sldMk cId="3862074729" sldId="274"/>
            <ac:spMk id="43" creationId="{F259377C-D648-35D7-1D4E-F860E75701C0}"/>
          </ac:spMkLst>
        </pc:spChg>
        <pc:grpChg chg="add mod">
          <ac:chgData name="NGUYEN PHAM ANH THU" userId="baf72463-252b-4d5f-a6ca-5a6327a9888d" providerId="ADAL" clId="{4DF28C5F-A35C-4231-BB69-FD9FC21A633B}" dt="2022-08-09T11:03:27.891" v="992" actId="1076"/>
          <ac:grpSpMkLst>
            <pc:docMk/>
            <pc:sldMk cId="3862074729" sldId="274"/>
            <ac:grpSpMk id="3" creationId="{698AB286-BA9A-C79A-A92A-33414FFFC9E3}"/>
          </ac:grpSpMkLst>
        </pc:grpChg>
        <pc:grpChg chg="mod">
          <ac:chgData name="NGUYEN PHAM ANH THU" userId="baf72463-252b-4d5f-a6ca-5a6327a9888d" providerId="ADAL" clId="{4DF28C5F-A35C-4231-BB69-FD9FC21A633B}" dt="2022-08-09T11:03:25.133" v="991"/>
          <ac:grpSpMkLst>
            <pc:docMk/>
            <pc:sldMk cId="3862074729" sldId="274"/>
            <ac:grpSpMk id="5" creationId="{6F3993BD-B425-4A5A-D0F6-A004BA60B904}"/>
          </ac:grpSpMkLst>
        </pc:grpChg>
        <pc:picChg chg="mod">
          <ac:chgData name="NGUYEN PHAM ANH THU" userId="baf72463-252b-4d5f-a6ca-5a6327a9888d" providerId="ADAL" clId="{4DF28C5F-A35C-4231-BB69-FD9FC21A633B}" dt="2022-08-09T11:03:25.133" v="991"/>
          <ac:picMkLst>
            <pc:docMk/>
            <pc:sldMk cId="3862074729" sldId="274"/>
            <ac:picMk id="9" creationId="{CEDBB5A6-4C9D-C436-CC8E-C5EACC4BA348}"/>
          </ac:picMkLst>
        </pc:picChg>
        <pc:picChg chg="mod">
          <ac:chgData name="NGUYEN PHAM ANH THU" userId="baf72463-252b-4d5f-a6ca-5a6327a9888d" providerId="ADAL" clId="{4DF28C5F-A35C-4231-BB69-FD9FC21A633B}" dt="2022-08-09T11:03:25.133" v="991"/>
          <ac:picMkLst>
            <pc:docMk/>
            <pc:sldMk cId="3862074729" sldId="274"/>
            <ac:picMk id="10" creationId="{386AB18F-39E6-D7B3-6391-716C7FAA654F}"/>
          </ac:picMkLst>
        </pc:picChg>
        <pc:picChg chg="del">
          <ac:chgData name="NGUYEN PHAM ANH THU" userId="baf72463-252b-4d5f-a6ca-5a6327a9888d" providerId="ADAL" clId="{4DF28C5F-A35C-4231-BB69-FD9FC21A633B}" dt="2022-08-09T11:03:16.695" v="990" actId="478"/>
          <ac:picMkLst>
            <pc:docMk/>
            <pc:sldMk cId="3862074729" sldId="274"/>
            <ac:picMk id="16" creationId="{CA855C3A-F823-A876-AAFA-F4D62C926A98}"/>
          </ac:picMkLst>
        </pc:picChg>
        <pc:picChg chg="del">
          <ac:chgData name="NGUYEN PHAM ANH THU" userId="baf72463-252b-4d5f-a6ca-5a6327a9888d" providerId="ADAL" clId="{4DF28C5F-A35C-4231-BB69-FD9FC21A633B}" dt="2022-08-09T11:03:16.695" v="990" actId="478"/>
          <ac:picMkLst>
            <pc:docMk/>
            <pc:sldMk cId="3862074729" sldId="274"/>
            <ac:picMk id="44" creationId="{B2F7BFAC-656C-143F-3C5A-B3270D82D865}"/>
          </ac:picMkLst>
        </pc:picChg>
        <pc:cxnChg chg="del">
          <ac:chgData name="NGUYEN PHAM ANH THU" userId="baf72463-252b-4d5f-a6ca-5a6327a9888d" providerId="ADAL" clId="{4DF28C5F-A35C-4231-BB69-FD9FC21A633B}" dt="2022-08-09T11:03:16.695" v="990" actId="478"/>
          <ac:cxnSpMkLst>
            <pc:docMk/>
            <pc:sldMk cId="3862074729" sldId="274"/>
            <ac:cxnSpMk id="18" creationId="{29C2A48A-C67E-4DA2-0663-8121CFBE5E29}"/>
          </ac:cxnSpMkLst>
        </pc:cxnChg>
        <pc:cxnChg chg="del">
          <ac:chgData name="NGUYEN PHAM ANH THU" userId="baf72463-252b-4d5f-a6ca-5a6327a9888d" providerId="ADAL" clId="{4DF28C5F-A35C-4231-BB69-FD9FC21A633B}" dt="2022-08-09T11:03:16.695" v="990" actId="478"/>
          <ac:cxnSpMkLst>
            <pc:docMk/>
            <pc:sldMk cId="3862074729" sldId="274"/>
            <ac:cxnSpMk id="19" creationId="{7C749735-23B3-7675-3DF1-152B48D0444F}"/>
          </ac:cxnSpMkLst>
        </pc:cxnChg>
      </pc:sldChg>
      <pc:sldChg chg="addSp delSp modSp add mod modTransition delAnim modAnim">
        <pc:chgData name="NGUYEN PHAM ANH THU" userId="baf72463-252b-4d5f-a6ca-5a6327a9888d" providerId="ADAL" clId="{4DF28C5F-A35C-4231-BB69-FD9FC21A633B}" dt="2022-08-09T12:08:17.593" v="1512"/>
        <pc:sldMkLst>
          <pc:docMk/>
          <pc:sldMk cId="1181669288" sldId="275"/>
        </pc:sldMkLst>
        <pc:spChg chg="del">
          <ac:chgData name="NGUYEN PHAM ANH THU" userId="baf72463-252b-4d5f-a6ca-5a6327a9888d" providerId="ADAL" clId="{4DF28C5F-A35C-4231-BB69-FD9FC21A633B}" dt="2022-08-09T11:03:56.809" v="994" actId="478"/>
          <ac:spMkLst>
            <pc:docMk/>
            <pc:sldMk cId="1181669288" sldId="275"/>
            <ac:spMk id="11" creationId="{592D736F-4C7C-90A3-C2FD-22AEDD250A93}"/>
          </ac:spMkLst>
        </pc:spChg>
        <pc:spChg chg="add mod">
          <ac:chgData name="NGUYEN PHAM ANH THU" userId="baf72463-252b-4d5f-a6ca-5a6327a9888d" providerId="ADAL" clId="{4DF28C5F-A35C-4231-BB69-FD9FC21A633B}" dt="2022-08-09T11:06:43.545" v="1084" actId="20577"/>
          <ac:spMkLst>
            <pc:docMk/>
            <pc:sldMk cId="1181669288" sldId="275"/>
            <ac:spMk id="12" creationId="{28F34E03-D547-F9F6-C76E-6DDC92EBF0D4}"/>
          </ac:spMkLst>
        </pc:spChg>
        <pc:spChg chg="add mod">
          <ac:chgData name="NGUYEN PHAM ANH THU" userId="baf72463-252b-4d5f-a6ca-5a6327a9888d" providerId="ADAL" clId="{4DF28C5F-A35C-4231-BB69-FD9FC21A633B}" dt="2022-08-09T11:06:47.751" v="1085" actId="20577"/>
          <ac:spMkLst>
            <pc:docMk/>
            <pc:sldMk cId="1181669288" sldId="275"/>
            <ac:spMk id="13" creationId="{3599812C-E0FD-F256-DC5B-6F6253EC9889}"/>
          </ac:spMkLst>
        </pc:spChg>
        <pc:spChg chg="add mod">
          <ac:chgData name="NGUYEN PHAM ANH THU" userId="baf72463-252b-4d5f-a6ca-5a6327a9888d" providerId="ADAL" clId="{4DF28C5F-A35C-4231-BB69-FD9FC21A633B}" dt="2022-08-09T11:06:55.949" v="1090" actId="20577"/>
          <ac:spMkLst>
            <pc:docMk/>
            <pc:sldMk cId="1181669288" sldId="275"/>
            <ac:spMk id="14" creationId="{F7337C5F-805F-973D-E892-853B08D9075A}"/>
          </ac:spMkLst>
        </pc:spChg>
        <pc:spChg chg="add mod">
          <ac:chgData name="NGUYEN PHAM ANH THU" userId="baf72463-252b-4d5f-a6ca-5a6327a9888d" providerId="ADAL" clId="{4DF28C5F-A35C-4231-BB69-FD9FC21A633B}" dt="2022-08-09T11:07:25.995" v="1122" actId="20577"/>
          <ac:spMkLst>
            <pc:docMk/>
            <pc:sldMk cId="1181669288" sldId="275"/>
            <ac:spMk id="15" creationId="{45C83FC4-C2CE-A123-26D9-5C5FF4573F06}"/>
          </ac:spMkLst>
        </pc:spChg>
        <pc:spChg chg="add mod">
          <ac:chgData name="NGUYEN PHAM ANH THU" userId="baf72463-252b-4d5f-a6ca-5a6327a9888d" providerId="ADAL" clId="{4DF28C5F-A35C-4231-BB69-FD9FC21A633B}" dt="2022-08-09T11:07:42.063" v="1124" actId="20577"/>
          <ac:spMkLst>
            <pc:docMk/>
            <pc:sldMk cId="1181669288" sldId="275"/>
            <ac:spMk id="16" creationId="{1CF7E927-4F16-9FBF-CCF7-95B54F5859CF}"/>
          </ac:spMkLst>
        </pc:spChg>
        <pc:spChg chg="add mod">
          <ac:chgData name="NGUYEN PHAM ANH THU" userId="baf72463-252b-4d5f-a6ca-5a6327a9888d" providerId="ADAL" clId="{4DF28C5F-A35C-4231-BB69-FD9FC21A633B}" dt="2022-08-09T11:08:05.776" v="1194" actId="20577"/>
          <ac:spMkLst>
            <pc:docMk/>
            <pc:sldMk cId="1181669288" sldId="275"/>
            <ac:spMk id="17" creationId="{11C03815-F91A-41BB-9F4D-1E9E18E7159D}"/>
          </ac:spMkLst>
        </pc:spChg>
        <pc:grpChg chg="del">
          <ac:chgData name="NGUYEN PHAM ANH THU" userId="baf72463-252b-4d5f-a6ca-5a6327a9888d" providerId="ADAL" clId="{4DF28C5F-A35C-4231-BB69-FD9FC21A633B}" dt="2022-08-09T11:03:56.809" v="994" actId="478"/>
          <ac:grpSpMkLst>
            <pc:docMk/>
            <pc:sldMk cId="1181669288" sldId="275"/>
            <ac:grpSpMk id="3" creationId="{698AB286-BA9A-C79A-A92A-33414FFFC9E3}"/>
          </ac:grpSpMkLst>
        </pc:grpChg>
        <pc:grpChg chg="mod">
          <ac:chgData name="NGUYEN PHAM ANH THU" userId="baf72463-252b-4d5f-a6ca-5a6327a9888d" providerId="ADAL" clId="{4DF28C5F-A35C-4231-BB69-FD9FC21A633B}" dt="2022-08-09T11:04:38.844" v="1013" actId="1038"/>
          <ac:grpSpMkLst>
            <pc:docMk/>
            <pc:sldMk cId="1181669288" sldId="275"/>
            <ac:grpSpMk id="23" creationId="{02712B74-2409-34A4-F49B-983484F5144C}"/>
          </ac:grpSpMkLst>
        </pc:grpChg>
        <pc:grpChg chg="mod">
          <ac:chgData name="NGUYEN PHAM ANH THU" userId="baf72463-252b-4d5f-a6ca-5a6327a9888d" providerId="ADAL" clId="{4DF28C5F-A35C-4231-BB69-FD9FC21A633B}" dt="2022-08-09T11:06:24.581" v="1071" actId="1038"/>
          <ac:grpSpMkLst>
            <pc:docMk/>
            <pc:sldMk cId="1181669288" sldId="275"/>
            <ac:grpSpMk id="29" creationId="{9D8C732F-A39C-F4D4-1290-7BB87C76A2EF}"/>
          </ac:grpSpMkLst>
        </pc:grpChg>
        <pc:grpChg chg="mod">
          <ac:chgData name="NGUYEN PHAM ANH THU" userId="baf72463-252b-4d5f-a6ca-5a6327a9888d" providerId="ADAL" clId="{4DF28C5F-A35C-4231-BB69-FD9FC21A633B}" dt="2022-08-09T11:06:24.581" v="1071" actId="1038"/>
          <ac:grpSpMkLst>
            <pc:docMk/>
            <pc:sldMk cId="1181669288" sldId="275"/>
            <ac:grpSpMk id="34" creationId="{2291590C-0BC6-4D60-4749-4149E13ACF0B}"/>
          </ac:grpSpMkLst>
        </pc:grpChg>
        <pc:grpChg chg="mod">
          <ac:chgData name="NGUYEN PHAM ANH THU" userId="baf72463-252b-4d5f-a6ca-5a6327a9888d" providerId="ADAL" clId="{4DF28C5F-A35C-4231-BB69-FD9FC21A633B}" dt="2022-08-09T11:06:17.102" v="1052" actId="1037"/>
          <ac:grpSpMkLst>
            <pc:docMk/>
            <pc:sldMk cId="1181669288" sldId="275"/>
            <ac:grpSpMk id="39" creationId="{37ED267F-8CAC-6ADC-E3BC-314671515220}"/>
          </ac:grpSpMkLst>
        </pc:grpChg>
        <pc:grpChg chg="mod">
          <ac:chgData name="NGUYEN PHAM ANH THU" userId="baf72463-252b-4d5f-a6ca-5a6327a9888d" providerId="ADAL" clId="{4DF28C5F-A35C-4231-BB69-FD9FC21A633B}" dt="2022-08-09T11:04:38.844" v="1013" actId="1038"/>
          <ac:grpSpMkLst>
            <pc:docMk/>
            <pc:sldMk cId="1181669288" sldId="275"/>
            <ac:grpSpMk id="45" creationId="{AA258290-7C67-9EBB-66D4-63465FEBE649}"/>
          </ac:grpSpMkLst>
        </pc:grpChg>
        <pc:grpChg chg="mod">
          <ac:chgData name="NGUYEN PHAM ANH THU" userId="baf72463-252b-4d5f-a6ca-5a6327a9888d" providerId="ADAL" clId="{4DF28C5F-A35C-4231-BB69-FD9FC21A633B}" dt="2022-08-09T11:06:17.102" v="1052" actId="1037"/>
          <ac:grpSpMkLst>
            <pc:docMk/>
            <pc:sldMk cId="1181669288" sldId="275"/>
            <ac:grpSpMk id="51" creationId="{862DFFC9-73A9-2E1C-2CB6-52E66A887ADB}"/>
          </ac:grpSpMkLst>
        </pc:grpChg>
      </pc:sldChg>
      <pc:sldChg chg="addSp delSp modSp add mod modTransition delAnim modAnim">
        <pc:chgData name="NGUYEN PHAM ANH THU" userId="baf72463-252b-4d5f-a6ca-5a6327a9888d" providerId="ADAL" clId="{4DF28C5F-A35C-4231-BB69-FD9FC21A633B}" dt="2022-08-09T12:08:17.593" v="1512"/>
        <pc:sldMkLst>
          <pc:docMk/>
          <pc:sldMk cId="1000036887" sldId="276"/>
        </pc:sldMkLst>
        <pc:spChg chg="add mod">
          <ac:chgData name="NGUYEN PHAM ANH THU" userId="baf72463-252b-4d5f-a6ca-5a6327a9888d" providerId="ADAL" clId="{4DF28C5F-A35C-4231-BB69-FD9FC21A633B}" dt="2022-08-09T11:08:38.102" v="1199" actId="1076"/>
          <ac:spMkLst>
            <pc:docMk/>
            <pc:sldMk cId="1000036887" sldId="276"/>
            <ac:spMk id="3" creationId="{28FA2C11-2942-7360-6083-37925BE7B250}"/>
          </ac:spMkLst>
        </pc:spChg>
        <pc:spChg chg="add mod">
          <ac:chgData name="NGUYEN PHAM ANH THU" userId="baf72463-252b-4d5f-a6ca-5a6327a9888d" providerId="ADAL" clId="{4DF28C5F-A35C-4231-BB69-FD9FC21A633B}" dt="2022-08-09T11:08:38.102" v="1199" actId="1076"/>
          <ac:spMkLst>
            <pc:docMk/>
            <pc:sldMk cId="1000036887" sldId="276"/>
            <ac:spMk id="4" creationId="{06C2E5E2-23CA-6E18-32BC-2570AB4B5083}"/>
          </ac:spMkLst>
        </pc:spChg>
        <pc:spChg chg="add mod">
          <ac:chgData name="NGUYEN PHAM ANH THU" userId="baf72463-252b-4d5f-a6ca-5a6327a9888d" providerId="ADAL" clId="{4DF28C5F-A35C-4231-BB69-FD9FC21A633B}" dt="2022-08-09T11:08:52.115" v="1201" actId="20577"/>
          <ac:spMkLst>
            <pc:docMk/>
            <pc:sldMk cId="1000036887" sldId="276"/>
            <ac:spMk id="5" creationId="{6BF0C685-CA77-142B-166B-73565CD2D4CF}"/>
          </ac:spMkLst>
        </pc:spChg>
        <pc:spChg chg="del">
          <ac:chgData name="NGUYEN PHAM ANH THU" userId="baf72463-252b-4d5f-a6ca-5a6327a9888d" providerId="ADAL" clId="{4DF28C5F-A35C-4231-BB69-FD9FC21A633B}" dt="2022-08-09T11:08:33.623" v="1197" actId="478"/>
          <ac:spMkLst>
            <pc:docMk/>
            <pc:sldMk cId="1000036887" sldId="276"/>
            <ac:spMk id="6" creationId="{AF0CD218-E4E3-3F48-30B0-97430B0EB3BE}"/>
          </ac:spMkLst>
        </pc:spChg>
        <pc:spChg chg="del">
          <ac:chgData name="NGUYEN PHAM ANH THU" userId="baf72463-252b-4d5f-a6ca-5a6327a9888d" providerId="ADAL" clId="{4DF28C5F-A35C-4231-BB69-FD9FC21A633B}" dt="2022-08-09T11:08:33.623" v="1197" actId="478"/>
          <ac:spMkLst>
            <pc:docMk/>
            <pc:sldMk cId="1000036887" sldId="276"/>
            <ac:spMk id="8" creationId="{EF520DDF-2330-D406-837E-FA9BD622F37D}"/>
          </ac:spMkLst>
        </pc:spChg>
        <pc:spChg chg="add mod">
          <ac:chgData name="NGUYEN PHAM ANH THU" userId="baf72463-252b-4d5f-a6ca-5a6327a9888d" providerId="ADAL" clId="{4DF28C5F-A35C-4231-BB69-FD9FC21A633B}" dt="2022-08-09T11:08:56.450" v="1202" actId="20577"/>
          <ac:spMkLst>
            <pc:docMk/>
            <pc:sldMk cId="1000036887" sldId="276"/>
            <ac:spMk id="9" creationId="{BA933D6E-AE78-D395-B5F4-95B5687C3AC5}"/>
          </ac:spMkLst>
        </pc:spChg>
        <pc:spChg chg="add mod">
          <ac:chgData name="NGUYEN PHAM ANH THU" userId="baf72463-252b-4d5f-a6ca-5a6327a9888d" providerId="ADAL" clId="{4DF28C5F-A35C-4231-BB69-FD9FC21A633B}" dt="2022-08-09T11:09:02.653" v="1204" actId="20577"/>
          <ac:spMkLst>
            <pc:docMk/>
            <pc:sldMk cId="1000036887" sldId="276"/>
            <ac:spMk id="10" creationId="{282083BE-7F18-E296-994B-001B3278DCAB}"/>
          </ac:spMkLst>
        </pc:spChg>
        <pc:spChg chg="del">
          <ac:chgData name="NGUYEN PHAM ANH THU" userId="baf72463-252b-4d5f-a6ca-5a6327a9888d" providerId="ADAL" clId="{4DF28C5F-A35C-4231-BB69-FD9FC21A633B}" dt="2022-08-09T11:08:33.623" v="1197" actId="478"/>
          <ac:spMkLst>
            <pc:docMk/>
            <pc:sldMk cId="1000036887" sldId="276"/>
            <ac:spMk id="12" creationId="{28F34E03-D547-F9F6-C76E-6DDC92EBF0D4}"/>
          </ac:spMkLst>
        </pc:spChg>
        <pc:spChg chg="del">
          <ac:chgData name="NGUYEN PHAM ANH THU" userId="baf72463-252b-4d5f-a6ca-5a6327a9888d" providerId="ADAL" clId="{4DF28C5F-A35C-4231-BB69-FD9FC21A633B}" dt="2022-08-09T11:08:33.623" v="1197" actId="478"/>
          <ac:spMkLst>
            <pc:docMk/>
            <pc:sldMk cId="1000036887" sldId="276"/>
            <ac:spMk id="13" creationId="{3599812C-E0FD-F256-DC5B-6F6253EC9889}"/>
          </ac:spMkLst>
        </pc:spChg>
        <pc:spChg chg="del">
          <ac:chgData name="NGUYEN PHAM ANH THU" userId="baf72463-252b-4d5f-a6ca-5a6327a9888d" providerId="ADAL" clId="{4DF28C5F-A35C-4231-BB69-FD9FC21A633B}" dt="2022-08-09T11:08:33.623" v="1197" actId="478"/>
          <ac:spMkLst>
            <pc:docMk/>
            <pc:sldMk cId="1000036887" sldId="276"/>
            <ac:spMk id="14" creationId="{F7337C5F-805F-973D-E892-853B08D9075A}"/>
          </ac:spMkLst>
        </pc:spChg>
        <pc:spChg chg="del">
          <ac:chgData name="NGUYEN PHAM ANH THU" userId="baf72463-252b-4d5f-a6ca-5a6327a9888d" providerId="ADAL" clId="{4DF28C5F-A35C-4231-BB69-FD9FC21A633B}" dt="2022-08-09T11:08:33.623" v="1197" actId="478"/>
          <ac:spMkLst>
            <pc:docMk/>
            <pc:sldMk cId="1000036887" sldId="276"/>
            <ac:spMk id="15" creationId="{45C83FC4-C2CE-A123-26D9-5C5FF4573F06}"/>
          </ac:spMkLst>
        </pc:spChg>
        <pc:spChg chg="del">
          <ac:chgData name="NGUYEN PHAM ANH THU" userId="baf72463-252b-4d5f-a6ca-5a6327a9888d" providerId="ADAL" clId="{4DF28C5F-A35C-4231-BB69-FD9FC21A633B}" dt="2022-08-09T11:08:33.623" v="1197" actId="478"/>
          <ac:spMkLst>
            <pc:docMk/>
            <pc:sldMk cId="1000036887" sldId="276"/>
            <ac:spMk id="16" creationId="{1CF7E927-4F16-9FBF-CCF7-95B54F5859CF}"/>
          </ac:spMkLst>
        </pc:spChg>
        <pc:spChg chg="del">
          <ac:chgData name="NGUYEN PHAM ANH THU" userId="baf72463-252b-4d5f-a6ca-5a6327a9888d" providerId="ADAL" clId="{4DF28C5F-A35C-4231-BB69-FD9FC21A633B}" dt="2022-08-09T11:08:33.623" v="1197" actId="478"/>
          <ac:spMkLst>
            <pc:docMk/>
            <pc:sldMk cId="1000036887" sldId="276"/>
            <ac:spMk id="17" creationId="{11C03815-F91A-41BB-9F4D-1E9E18E7159D}"/>
          </ac:spMkLst>
        </pc:spChg>
        <pc:spChg chg="mod">
          <ac:chgData name="NGUYEN PHAM ANH THU" userId="baf72463-252b-4d5f-a6ca-5a6327a9888d" providerId="ADAL" clId="{4DF28C5F-A35C-4231-BB69-FD9FC21A633B}" dt="2022-08-09T11:08:34.153" v="1198"/>
          <ac:spMkLst>
            <pc:docMk/>
            <pc:sldMk cId="1000036887" sldId="276"/>
            <ac:spMk id="18" creationId="{7F512993-0894-3EC6-5282-ECE3E01AA5B8}"/>
          </ac:spMkLst>
        </pc:spChg>
        <pc:grpChg chg="add mod">
          <ac:chgData name="NGUYEN PHAM ANH THU" userId="baf72463-252b-4d5f-a6ca-5a6327a9888d" providerId="ADAL" clId="{4DF28C5F-A35C-4231-BB69-FD9FC21A633B}" dt="2022-08-09T11:08:38.102" v="1199" actId="1076"/>
          <ac:grpSpMkLst>
            <pc:docMk/>
            <pc:sldMk cId="1000036887" sldId="276"/>
            <ac:grpSpMk id="11" creationId="{9545FBEE-B762-97AE-AA18-09BDB719313B}"/>
          </ac:grpSpMkLst>
        </pc:grpChg>
        <pc:grpChg chg="mod">
          <ac:chgData name="NGUYEN PHAM ANH THU" userId="baf72463-252b-4d5f-a6ca-5a6327a9888d" providerId="ADAL" clId="{4DF28C5F-A35C-4231-BB69-FD9FC21A633B}" dt="2022-08-09T11:08:34.153" v="1198"/>
          <ac:grpSpMkLst>
            <pc:docMk/>
            <pc:sldMk cId="1000036887" sldId="276"/>
            <ac:grpSpMk id="19" creationId="{811AD19C-1C97-18D6-48F1-5CEC571D05CF}"/>
          </ac:grpSpMkLst>
        </pc:grpChg>
        <pc:grpChg chg="del">
          <ac:chgData name="NGUYEN PHAM ANH THU" userId="baf72463-252b-4d5f-a6ca-5a6327a9888d" providerId="ADAL" clId="{4DF28C5F-A35C-4231-BB69-FD9FC21A633B}" dt="2022-08-09T11:08:33.623" v="1197" actId="478"/>
          <ac:grpSpMkLst>
            <pc:docMk/>
            <pc:sldMk cId="1000036887" sldId="276"/>
            <ac:grpSpMk id="23" creationId="{02712B74-2409-34A4-F49B-983484F5144C}"/>
          </ac:grpSpMkLst>
        </pc:grpChg>
        <pc:grpChg chg="del">
          <ac:chgData name="NGUYEN PHAM ANH THU" userId="baf72463-252b-4d5f-a6ca-5a6327a9888d" providerId="ADAL" clId="{4DF28C5F-A35C-4231-BB69-FD9FC21A633B}" dt="2022-08-09T11:08:33.623" v="1197" actId="478"/>
          <ac:grpSpMkLst>
            <pc:docMk/>
            <pc:sldMk cId="1000036887" sldId="276"/>
            <ac:grpSpMk id="29" creationId="{9D8C732F-A39C-F4D4-1290-7BB87C76A2EF}"/>
          </ac:grpSpMkLst>
        </pc:grpChg>
        <pc:grpChg chg="del">
          <ac:chgData name="NGUYEN PHAM ANH THU" userId="baf72463-252b-4d5f-a6ca-5a6327a9888d" providerId="ADAL" clId="{4DF28C5F-A35C-4231-BB69-FD9FC21A633B}" dt="2022-08-09T11:08:33.623" v="1197" actId="478"/>
          <ac:grpSpMkLst>
            <pc:docMk/>
            <pc:sldMk cId="1000036887" sldId="276"/>
            <ac:grpSpMk id="34" creationId="{2291590C-0BC6-4D60-4749-4149E13ACF0B}"/>
          </ac:grpSpMkLst>
        </pc:grpChg>
        <pc:grpChg chg="del">
          <ac:chgData name="NGUYEN PHAM ANH THU" userId="baf72463-252b-4d5f-a6ca-5a6327a9888d" providerId="ADAL" clId="{4DF28C5F-A35C-4231-BB69-FD9FC21A633B}" dt="2022-08-09T11:08:33.623" v="1197" actId="478"/>
          <ac:grpSpMkLst>
            <pc:docMk/>
            <pc:sldMk cId="1000036887" sldId="276"/>
            <ac:grpSpMk id="39" creationId="{37ED267F-8CAC-6ADC-E3BC-314671515220}"/>
          </ac:grpSpMkLst>
        </pc:grpChg>
        <pc:grpChg chg="del">
          <ac:chgData name="NGUYEN PHAM ANH THU" userId="baf72463-252b-4d5f-a6ca-5a6327a9888d" providerId="ADAL" clId="{4DF28C5F-A35C-4231-BB69-FD9FC21A633B}" dt="2022-08-09T11:08:33.623" v="1197" actId="478"/>
          <ac:grpSpMkLst>
            <pc:docMk/>
            <pc:sldMk cId="1000036887" sldId="276"/>
            <ac:grpSpMk id="45" creationId="{AA258290-7C67-9EBB-66D4-63465FEBE649}"/>
          </ac:grpSpMkLst>
        </pc:grpChg>
        <pc:grpChg chg="del">
          <ac:chgData name="NGUYEN PHAM ANH THU" userId="baf72463-252b-4d5f-a6ca-5a6327a9888d" providerId="ADAL" clId="{4DF28C5F-A35C-4231-BB69-FD9FC21A633B}" dt="2022-08-09T11:08:33.623" v="1197" actId="478"/>
          <ac:grpSpMkLst>
            <pc:docMk/>
            <pc:sldMk cId="1000036887" sldId="276"/>
            <ac:grpSpMk id="51" creationId="{862DFFC9-73A9-2E1C-2CB6-52E66A887ADB}"/>
          </ac:grpSpMkLst>
        </pc:grpChg>
        <pc:picChg chg="mod">
          <ac:chgData name="NGUYEN PHAM ANH THU" userId="baf72463-252b-4d5f-a6ca-5a6327a9888d" providerId="ADAL" clId="{4DF28C5F-A35C-4231-BB69-FD9FC21A633B}" dt="2022-08-09T11:08:34.153" v="1198"/>
          <ac:picMkLst>
            <pc:docMk/>
            <pc:sldMk cId="1000036887" sldId="276"/>
            <ac:picMk id="20" creationId="{9BF33D90-9F5D-BD4D-DEAD-0091A1C18107}"/>
          </ac:picMkLst>
        </pc:picChg>
        <pc:picChg chg="mod">
          <ac:chgData name="NGUYEN PHAM ANH THU" userId="baf72463-252b-4d5f-a6ca-5a6327a9888d" providerId="ADAL" clId="{4DF28C5F-A35C-4231-BB69-FD9FC21A633B}" dt="2022-08-09T11:08:34.153" v="1198"/>
          <ac:picMkLst>
            <pc:docMk/>
            <pc:sldMk cId="1000036887" sldId="276"/>
            <ac:picMk id="21" creationId="{3B9B3D56-731A-5C64-1755-52A6B27659A7}"/>
          </ac:picMkLst>
        </pc:picChg>
      </pc:sldChg>
      <pc:sldChg chg="delSp add del mod delAnim">
        <pc:chgData name="NGUYEN PHAM ANH THU" userId="baf72463-252b-4d5f-a6ca-5a6327a9888d" providerId="ADAL" clId="{4DF28C5F-A35C-4231-BB69-FD9FC21A633B}" dt="2022-08-09T11:10:20.111" v="1214" actId="47"/>
        <pc:sldMkLst>
          <pc:docMk/>
          <pc:sldMk cId="1267173387" sldId="277"/>
        </pc:sldMkLst>
        <pc:spChg chg="del">
          <ac:chgData name="NGUYEN PHAM ANH THU" userId="baf72463-252b-4d5f-a6ca-5a6327a9888d" providerId="ADAL" clId="{4DF28C5F-A35C-4231-BB69-FD9FC21A633B}" dt="2022-08-09T11:09:07.460" v="1206" actId="478"/>
          <ac:spMkLst>
            <pc:docMk/>
            <pc:sldMk cId="1267173387" sldId="277"/>
            <ac:spMk id="3" creationId="{28FA2C11-2942-7360-6083-37925BE7B250}"/>
          </ac:spMkLst>
        </pc:spChg>
        <pc:spChg chg="del">
          <ac:chgData name="NGUYEN PHAM ANH THU" userId="baf72463-252b-4d5f-a6ca-5a6327a9888d" providerId="ADAL" clId="{4DF28C5F-A35C-4231-BB69-FD9FC21A633B}" dt="2022-08-09T11:09:07.460" v="1206" actId="478"/>
          <ac:spMkLst>
            <pc:docMk/>
            <pc:sldMk cId="1267173387" sldId="277"/>
            <ac:spMk id="4" creationId="{06C2E5E2-23CA-6E18-32BC-2570AB4B5083}"/>
          </ac:spMkLst>
        </pc:spChg>
        <pc:spChg chg="del">
          <ac:chgData name="NGUYEN PHAM ANH THU" userId="baf72463-252b-4d5f-a6ca-5a6327a9888d" providerId="ADAL" clId="{4DF28C5F-A35C-4231-BB69-FD9FC21A633B}" dt="2022-08-09T11:09:07.460" v="1206" actId="478"/>
          <ac:spMkLst>
            <pc:docMk/>
            <pc:sldMk cId="1267173387" sldId="277"/>
            <ac:spMk id="5" creationId="{6BF0C685-CA77-142B-166B-73565CD2D4CF}"/>
          </ac:spMkLst>
        </pc:spChg>
        <pc:spChg chg="del">
          <ac:chgData name="NGUYEN PHAM ANH THU" userId="baf72463-252b-4d5f-a6ca-5a6327a9888d" providerId="ADAL" clId="{4DF28C5F-A35C-4231-BB69-FD9FC21A633B}" dt="2022-08-09T11:09:07.460" v="1206" actId="478"/>
          <ac:spMkLst>
            <pc:docMk/>
            <pc:sldMk cId="1267173387" sldId="277"/>
            <ac:spMk id="9" creationId="{BA933D6E-AE78-D395-B5F4-95B5687C3AC5}"/>
          </ac:spMkLst>
        </pc:spChg>
        <pc:spChg chg="del">
          <ac:chgData name="NGUYEN PHAM ANH THU" userId="baf72463-252b-4d5f-a6ca-5a6327a9888d" providerId="ADAL" clId="{4DF28C5F-A35C-4231-BB69-FD9FC21A633B}" dt="2022-08-09T11:09:07.460" v="1206" actId="478"/>
          <ac:spMkLst>
            <pc:docMk/>
            <pc:sldMk cId="1267173387" sldId="277"/>
            <ac:spMk id="10" creationId="{282083BE-7F18-E296-994B-001B3278DCAB}"/>
          </ac:spMkLst>
        </pc:spChg>
        <pc:grpChg chg="del">
          <ac:chgData name="NGUYEN PHAM ANH THU" userId="baf72463-252b-4d5f-a6ca-5a6327a9888d" providerId="ADAL" clId="{4DF28C5F-A35C-4231-BB69-FD9FC21A633B}" dt="2022-08-09T11:09:07.460" v="1206" actId="478"/>
          <ac:grpSpMkLst>
            <pc:docMk/>
            <pc:sldMk cId="1267173387" sldId="277"/>
            <ac:grpSpMk id="11" creationId="{9545FBEE-B762-97AE-AA18-09BDB719313B}"/>
          </ac:grpSpMkLst>
        </pc:grpChg>
      </pc:sldChg>
      <pc:sldChg chg="addSp delSp modSp add mod modTransition delAnim modAnim">
        <pc:chgData name="NGUYEN PHAM ANH THU" userId="baf72463-252b-4d5f-a6ca-5a6327a9888d" providerId="ADAL" clId="{4DF28C5F-A35C-4231-BB69-FD9FC21A633B}" dt="2022-08-09T12:08:17.593" v="1512"/>
        <pc:sldMkLst>
          <pc:docMk/>
          <pc:sldMk cId="1531124507" sldId="278"/>
        </pc:sldMkLst>
        <pc:spChg chg="mod">
          <ac:chgData name="NGUYEN PHAM ANH THU" userId="baf72463-252b-4d5f-a6ca-5a6327a9888d" providerId="ADAL" clId="{4DF28C5F-A35C-4231-BB69-FD9FC21A633B}" dt="2022-08-09T11:09:32.934" v="1210"/>
          <ac:spMkLst>
            <pc:docMk/>
            <pc:sldMk cId="1531124507" sldId="278"/>
            <ac:spMk id="12" creationId="{FC75C678-81A5-87EE-5D65-7FE1EE1CAF5A}"/>
          </ac:spMkLst>
        </pc:spChg>
        <pc:spChg chg="mod">
          <ac:chgData name="NGUYEN PHAM ANH THU" userId="baf72463-252b-4d5f-a6ca-5a6327a9888d" providerId="ADAL" clId="{4DF28C5F-A35C-4231-BB69-FD9FC21A633B}" dt="2022-08-09T11:09:32.934" v="1210"/>
          <ac:spMkLst>
            <pc:docMk/>
            <pc:sldMk cId="1531124507" sldId="278"/>
            <ac:spMk id="22" creationId="{5300658A-1670-0641-2943-CF16C2918F1D}"/>
          </ac:spMkLst>
        </pc:spChg>
        <pc:spChg chg="mod">
          <ac:chgData name="NGUYEN PHAM ANH THU" userId="baf72463-252b-4d5f-a6ca-5a6327a9888d" providerId="ADAL" clId="{4DF28C5F-A35C-4231-BB69-FD9FC21A633B}" dt="2022-08-09T11:09:32.934" v="1210"/>
          <ac:spMkLst>
            <pc:docMk/>
            <pc:sldMk cId="1531124507" sldId="278"/>
            <ac:spMk id="28" creationId="{341EEDFF-231C-8A03-A39D-ADCA0B48124C}"/>
          </ac:spMkLst>
        </pc:spChg>
        <pc:grpChg chg="add mod">
          <ac:chgData name="NGUYEN PHAM ANH THU" userId="baf72463-252b-4d5f-a6ca-5a6327a9888d" providerId="ADAL" clId="{4DF28C5F-A35C-4231-BB69-FD9FC21A633B}" dt="2022-08-09T11:09:32.934" v="1210"/>
          <ac:grpSpMkLst>
            <pc:docMk/>
            <pc:sldMk cId="1531124507" sldId="278"/>
            <ac:grpSpMk id="6" creationId="{5D65C351-5838-03AB-0975-966048CF87C7}"/>
          </ac:grpSpMkLst>
        </pc:grpChg>
        <pc:grpChg chg="mod">
          <ac:chgData name="NGUYEN PHAM ANH THU" userId="baf72463-252b-4d5f-a6ca-5a6327a9888d" providerId="ADAL" clId="{4DF28C5F-A35C-4231-BB69-FD9FC21A633B}" dt="2022-08-09T11:09:32.934" v="1210"/>
          <ac:grpSpMkLst>
            <pc:docMk/>
            <pc:sldMk cId="1531124507" sldId="278"/>
            <ac:grpSpMk id="8" creationId="{59494FDB-8EAA-AA6D-70B5-22F0E017124E}"/>
          </ac:grpSpMkLst>
        </pc:grpChg>
        <pc:grpChg chg="del">
          <ac:chgData name="NGUYEN PHAM ANH THU" userId="baf72463-252b-4d5f-a6ca-5a6327a9888d" providerId="ADAL" clId="{4DF28C5F-A35C-4231-BB69-FD9FC21A633B}" dt="2022-08-09T11:09:24.462" v="1208" actId="478"/>
          <ac:grpSpMkLst>
            <pc:docMk/>
            <pc:sldMk cId="1531124507" sldId="278"/>
            <ac:grpSpMk id="11" creationId="{9545FBEE-B762-97AE-AA18-09BDB719313B}"/>
          </ac:grpSpMkLst>
        </pc:grpChg>
        <pc:grpChg chg="add mod">
          <ac:chgData name="NGUYEN PHAM ANH THU" userId="baf72463-252b-4d5f-a6ca-5a6327a9888d" providerId="ADAL" clId="{4DF28C5F-A35C-4231-BB69-FD9FC21A633B}" dt="2022-08-09T11:09:32.934" v="1210"/>
          <ac:grpSpMkLst>
            <pc:docMk/>
            <pc:sldMk cId="1531124507" sldId="278"/>
            <ac:grpSpMk id="16" creationId="{92725D14-CB39-4457-244A-1EAA9519ACE9}"/>
          </ac:grpSpMkLst>
        </pc:grpChg>
        <pc:grpChg chg="mod">
          <ac:chgData name="NGUYEN PHAM ANH THU" userId="baf72463-252b-4d5f-a6ca-5a6327a9888d" providerId="ADAL" clId="{4DF28C5F-A35C-4231-BB69-FD9FC21A633B}" dt="2022-08-09T11:09:32.934" v="1210"/>
          <ac:grpSpMkLst>
            <pc:docMk/>
            <pc:sldMk cId="1531124507" sldId="278"/>
            <ac:grpSpMk id="17" creationId="{B6513364-2C47-B8E2-F92F-C9D8ADB7535B}"/>
          </ac:grpSpMkLst>
        </pc:grpChg>
        <pc:grpChg chg="add mod">
          <ac:chgData name="NGUYEN PHAM ANH THU" userId="baf72463-252b-4d5f-a6ca-5a6327a9888d" providerId="ADAL" clId="{4DF28C5F-A35C-4231-BB69-FD9FC21A633B}" dt="2022-08-09T11:09:32.934" v="1210"/>
          <ac:grpSpMkLst>
            <pc:docMk/>
            <pc:sldMk cId="1531124507" sldId="278"/>
            <ac:grpSpMk id="26" creationId="{00C525F0-3623-30DB-9FB3-01735549D664}"/>
          </ac:grpSpMkLst>
        </pc:grpChg>
        <pc:grpChg chg="mod">
          <ac:chgData name="NGUYEN PHAM ANH THU" userId="baf72463-252b-4d5f-a6ca-5a6327a9888d" providerId="ADAL" clId="{4DF28C5F-A35C-4231-BB69-FD9FC21A633B}" dt="2022-08-09T11:09:32.934" v="1210"/>
          <ac:grpSpMkLst>
            <pc:docMk/>
            <pc:sldMk cId="1531124507" sldId="278"/>
            <ac:grpSpMk id="27" creationId="{EC520756-E03F-82BE-B0FC-7D1BC95C67C0}"/>
          </ac:grpSpMkLst>
        </pc:grpChg>
        <pc:picChg chg="mod">
          <ac:chgData name="NGUYEN PHAM ANH THU" userId="baf72463-252b-4d5f-a6ca-5a6327a9888d" providerId="ADAL" clId="{4DF28C5F-A35C-4231-BB69-FD9FC21A633B}" dt="2022-08-09T11:09:32.934" v="1210"/>
          <ac:picMkLst>
            <pc:docMk/>
            <pc:sldMk cId="1531124507" sldId="278"/>
            <ac:picMk id="13" creationId="{FEA28512-1F8B-5226-170F-6129A1CB9155}"/>
          </ac:picMkLst>
        </pc:picChg>
        <pc:picChg chg="mod">
          <ac:chgData name="NGUYEN PHAM ANH THU" userId="baf72463-252b-4d5f-a6ca-5a6327a9888d" providerId="ADAL" clId="{4DF28C5F-A35C-4231-BB69-FD9FC21A633B}" dt="2022-08-09T11:09:32.934" v="1210"/>
          <ac:picMkLst>
            <pc:docMk/>
            <pc:sldMk cId="1531124507" sldId="278"/>
            <ac:picMk id="23" creationId="{DB9C7C1F-56EC-FD12-4A34-2A8A76AE865C}"/>
          </ac:picMkLst>
        </pc:picChg>
        <pc:picChg chg="mod">
          <ac:chgData name="NGUYEN PHAM ANH THU" userId="baf72463-252b-4d5f-a6ca-5a6327a9888d" providerId="ADAL" clId="{4DF28C5F-A35C-4231-BB69-FD9FC21A633B}" dt="2022-08-09T11:09:32.934" v="1210"/>
          <ac:picMkLst>
            <pc:docMk/>
            <pc:sldMk cId="1531124507" sldId="278"/>
            <ac:picMk id="29" creationId="{7D8E5AD7-A9C7-A499-BE75-894B4A30D7B6}"/>
          </ac:picMkLst>
        </pc:picChg>
        <pc:cxnChg chg="mod">
          <ac:chgData name="NGUYEN PHAM ANH THU" userId="baf72463-252b-4d5f-a6ca-5a6327a9888d" providerId="ADAL" clId="{4DF28C5F-A35C-4231-BB69-FD9FC21A633B}" dt="2022-08-09T11:09:32.934" v="1210"/>
          <ac:cxnSpMkLst>
            <pc:docMk/>
            <pc:sldMk cId="1531124507" sldId="278"/>
            <ac:cxnSpMk id="14" creationId="{853CCB9D-03C3-E671-5BA2-F6301B6D1DB4}"/>
          </ac:cxnSpMkLst>
        </pc:cxnChg>
        <pc:cxnChg chg="mod">
          <ac:chgData name="NGUYEN PHAM ANH THU" userId="baf72463-252b-4d5f-a6ca-5a6327a9888d" providerId="ADAL" clId="{4DF28C5F-A35C-4231-BB69-FD9FC21A633B}" dt="2022-08-09T11:09:48.493" v="1211" actId="14100"/>
          <ac:cxnSpMkLst>
            <pc:docMk/>
            <pc:sldMk cId="1531124507" sldId="278"/>
            <ac:cxnSpMk id="15" creationId="{D37F32D3-95DF-0166-F329-7772A15B76FD}"/>
          </ac:cxnSpMkLst>
        </pc:cxnChg>
        <pc:cxnChg chg="mod">
          <ac:chgData name="NGUYEN PHAM ANH THU" userId="baf72463-252b-4d5f-a6ca-5a6327a9888d" providerId="ADAL" clId="{4DF28C5F-A35C-4231-BB69-FD9FC21A633B}" dt="2022-08-09T11:09:32.934" v="1210"/>
          <ac:cxnSpMkLst>
            <pc:docMk/>
            <pc:sldMk cId="1531124507" sldId="278"/>
            <ac:cxnSpMk id="24" creationId="{27304C9E-8AFA-941E-2DD3-19B15B040715}"/>
          </ac:cxnSpMkLst>
        </pc:cxnChg>
        <pc:cxnChg chg="mod">
          <ac:chgData name="NGUYEN PHAM ANH THU" userId="baf72463-252b-4d5f-a6ca-5a6327a9888d" providerId="ADAL" clId="{4DF28C5F-A35C-4231-BB69-FD9FC21A633B}" dt="2022-08-09T11:10:01.772" v="1212" actId="14100"/>
          <ac:cxnSpMkLst>
            <pc:docMk/>
            <pc:sldMk cId="1531124507" sldId="278"/>
            <ac:cxnSpMk id="25" creationId="{DBC00488-F941-63E2-90B5-4FC33A8CCEFD}"/>
          </ac:cxnSpMkLst>
        </pc:cxnChg>
        <pc:cxnChg chg="mod">
          <ac:chgData name="NGUYEN PHAM ANH THU" userId="baf72463-252b-4d5f-a6ca-5a6327a9888d" providerId="ADAL" clId="{4DF28C5F-A35C-4231-BB69-FD9FC21A633B}" dt="2022-08-09T11:09:32.934" v="1210"/>
          <ac:cxnSpMkLst>
            <pc:docMk/>
            <pc:sldMk cId="1531124507" sldId="278"/>
            <ac:cxnSpMk id="30" creationId="{8EAD2869-19F7-B966-B70C-BF75DA71DADE}"/>
          </ac:cxnSpMkLst>
        </pc:cxnChg>
        <pc:cxnChg chg="mod">
          <ac:chgData name="NGUYEN PHAM ANH THU" userId="baf72463-252b-4d5f-a6ca-5a6327a9888d" providerId="ADAL" clId="{4DF28C5F-A35C-4231-BB69-FD9FC21A633B}" dt="2022-08-09T11:10:15.501" v="1213" actId="14100"/>
          <ac:cxnSpMkLst>
            <pc:docMk/>
            <pc:sldMk cId="1531124507" sldId="278"/>
            <ac:cxnSpMk id="31" creationId="{24879319-8F1A-0716-7588-5EF320283CDE}"/>
          </ac:cxnSpMkLst>
        </pc:cxnChg>
      </pc:sldChg>
      <pc:sldChg chg="new del ord">
        <pc:chgData name="NGUYEN PHAM ANH THU" userId="baf72463-252b-4d5f-a6ca-5a6327a9888d" providerId="ADAL" clId="{4DF28C5F-A35C-4231-BB69-FD9FC21A633B}" dt="2022-08-09T11:58:04.672" v="1269" actId="47"/>
        <pc:sldMkLst>
          <pc:docMk/>
          <pc:sldMk cId="1096855014" sldId="279"/>
        </pc:sldMkLst>
      </pc:sldChg>
      <pc:sldChg chg="addSp delSp modSp add mod ord modTransition addAnim delAnim modAnim">
        <pc:chgData name="NGUYEN PHAM ANH THU" userId="baf72463-252b-4d5f-a6ca-5a6327a9888d" providerId="ADAL" clId="{4DF28C5F-A35C-4231-BB69-FD9FC21A633B}" dt="2022-08-09T12:09:58.527" v="1515"/>
        <pc:sldMkLst>
          <pc:docMk/>
          <pc:sldMk cId="2754759954" sldId="279"/>
        </pc:sldMkLst>
        <pc:spChg chg="del">
          <ac:chgData name="NGUYEN PHAM ANH THU" userId="baf72463-252b-4d5f-a6ca-5a6327a9888d" providerId="ADAL" clId="{4DF28C5F-A35C-4231-BB69-FD9FC21A633B}" dt="2022-08-09T11:58:44.709" v="1278" actId="478"/>
          <ac:spMkLst>
            <pc:docMk/>
            <pc:sldMk cId="2754759954" sldId="279"/>
            <ac:spMk id="3" creationId="{28FA2C11-2942-7360-6083-37925BE7B250}"/>
          </ac:spMkLst>
        </pc:spChg>
        <pc:spChg chg="del">
          <ac:chgData name="NGUYEN PHAM ANH THU" userId="baf72463-252b-4d5f-a6ca-5a6327a9888d" providerId="ADAL" clId="{4DF28C5F-A35C-4231-BB69-FD9FC21A633B}" dt="2022-08-09T11:58:44.709" v="1278" actId="478"/>
          <ac:spMkLst>
            <pc:docMk/>
            <pc:sldMk cId="2754759954" sldId="279"/>
            <ac:spMk id="4" creationId="{06C2E5E2-23CA-6E18-32BC-2570AB4B5083}"/>
          </ac:spMkLst>
        </pc:spChg>
        <pc:spChg chg="del">
          <ac:chgData name="NGUYEN PHAM ANH THU" userId="baf72463-252b-4d5f-a6ca-5a6327a9888d" providerId="ADAL" clId="{4DF28C5F-A35C-4231-BB69-FD9FC21A633B}" dt="2022-08-09T11:58:43.480" v="1277" actId="478"/>
          <ac:spMkLst>
            <pc:docMk/>
            <pc:sldMk cId="2754759954" sldId="279"/>
            <ac:spMk id="5" creationId="{6BF0C685-CA77-142B-166B-73565CD2D4CF}"/>
          </ac:spMkLst>
        </pc:spChg>
        <pc:spChg chg="del">
          <ac:chgData name="NGUYEN PHAM ANH THU" userId="baf72463-252b-4d5f-a6ca-5a6327a9888d" providerId="ADAL" clId="{4DF28C5F-A35C-4231-BB69-FD9FC21A633B}" dt="2022-08-09T11:58:43.480" v="1277" actId="478"/>
          <ac:spMkLst>
            <pc:docMk/>
            <pc:sldMk cId="2754759954" sldId="279"/>
            <ac:spMk id="9" creationId="{BA933D6E-AE78-D395-B5F4-95B5687C3AC5}"/>
          </ac:spMkLst>
        </pc:spChg>
        <pc:spChg chg="del">
          <ac:chgData name="NGUYEN PHAM ANH THU" userId="baf72463-252b-4d5f-a6ca-5a6327a9888d" providerId="ADAL" clId="{4DF28C5F-A35C-4231-BB69-FD9FC21A633B}" dt="2022-08-09T11:58:43.480" v="1277" actId="478"/>
          <ac:spMkLst>
            <pc:docMk/>
            <pc:sldMk cId="2754759954" sldId="279"/>
            <ac:spMk id="10" creationId="{282083BE-7F18-E296-994B-001B3278DCAB}"/>
          </ac:spMkLst>
        </pc:spChg>
        <pc:spChg chg="mod">
          <ac:chgData name="NGUYEN PHAM ANH THU" userId="baf72463-252b-4d5f-a6ca-5a6327a9888d" providerId="ADAL" clId="{4DF28C5F-A35C-4231-BB69-FD9FC21A633B}" dt="2022-08-09T11:58:54.707" v="1279"/>
          <ac:spMkLst>
            <pc:docMk/>
            <pc:sldMk cId="2754759954" sldId="279"/>
            <ac:spMk id="19" creationId="{C423F045-8DA5-F842-0670-3B0C77E2D4E1}"/>
          </ac:spMkLst>
        </pc:spChg>
        <pc:spChg chg="mod">
          <ac:chgData name="NGUYEN PHAM ANH THU" userId="baf72463-252b-4d5f-a6ca-5a6327a9888d" providerId="ADAL" clId="{4DF28C5F-A35C-4231-BB69-FD9FC21A633B}" dt="2022-08-09T12:04:03.428" v="1453" actId="403"/>
          <ac:spMkLst>
            <pc:docMk/>
            <pc:sldMk cId="2754759954" sldId="279"/>
            <ac:spMk id="32" creationId="{60FD0B03-81B1-6C93-E65F-389C1325FEF2}"/>
          </ac:spMkLst>
        </pc:spChg>
        <pc:spChg chg="mod">
          <ac:chgData name="NGUYEN PHAM ANH THU" userId="baf72463-252b-4d5f-a6ca-5a6327a9888d" providerId="ADAL" clId="{4DF28C5F-A35C-4231-BB69-FD9FC21A633B}" dt="2022-08-09T12:01:17.549" v="1353"/>
          <ac:spMkLst>
            <pc:docMk/>
            <pc:sldMk cId="2754759954" sldId="279"/>
            <ac:spMk id="36" creationId="{9085B8B9-B9BB-7B88-770B-45EA532A1C28}"/>
          </ac:spMkLst>
        </pc:spChg>
        <pc:grpChg chg="del">
          <ac:chgData name="NGUYEN PHAM ANH THU" userId="baf72463-252b-4d5f-a6ca-5a6327a9888d" providerId="ADAL" clId="{4DF28C5F-A35C-4231-BB69-FD9FC21A633B}" dt="2022-08-09T11:58:43.480" v="1277" actId="478"/>
          <ac:grpSpMkLst>
            <pc:docMk/>
            <pc:sldMk cId="2754759954" sldId="279"/>
            <ac:grpSpMk id="6" creationId="{5D65C351-5838-03AB-0975-966048CF87C7}"/>
          </ac:grpSpMkLst>
        </pc:grpChg>
        <pc:grpChg chg="del">
          <ac:chgData name="NGUYEN PHAM ANH THU" userId="baf72463-252b-4d5f-a6ca-5a6327a9888d" providerId="ADAL" clId="{4DF28C5F-A35C-4231-BB69-FD9FC21A633B}" dt="2022-08-09T11:58:43.480" v="1277" actId="478"/>
          <ac:grpSpMkLst>
            <pc:docMk/>
            <pc:sldMk cId="2754759954" sldId="279"/>
            <ac:grpSpMk id="16" creationId="{92725D14-CB39-4457-244A-1EAA9519ACE9}"/>
          </ac:grpSpMkLst>
        </pc:grpChg>
        <pc:grpChg chg="add mod">
          <ac:chgData name="NGUYEN PHAM ANH THU" userId="baf72463-252b-4d5f-a6ca-5a6327a9888d" providerId="ADAL" clId="{4DF28C5F-A35C-4231-BB69-FD9FC21A633B}" dt="2022-08-09T11:58:57.727" v="1280" actId="1076"/>
          <ac:grpSpMkLst>
            <pc:docMk/>
            <pc:sldMk cId="2754759954" sldId="279"/>
            <ac:grpSpMk id="18" creationId="{FC19B89F-034C-1AFA-240D-526045AA86E2}"/>
          </ac:grpSpMkLst>
        </pc:grpChg>
        <pc:grpChg chg="add mod">
          <ac:chgData name="NGUYEN PHAM ANH THU" userId="baf72463-252b-4d5f-a6ca-5a6327a9888d" providerId="ADAL" clId="{4DF28C5F-A35C-4231-BB69-FD9FC21A633B}" dt="2022-08-09T12:00:51.326" v="1348" actId="1076"/>
          <ac:grpSpMkLst>
            <pc:docMk/>
            <pc:sldMk cId="2754759954" sldId="279"/>
            <ac:grpSpMk id="21" creationId="{97B2BA21-D7D3-3A00-BE17-D449350939A8}"/>
          </ac:grpSpMkLst>
        </pc:grpChg>
        <pc:grpChg chg="del">
          <ac:chgData name="NGUYEN PHAM ANH THU" userId="baf72463-252b-4d5f-a6ca-5a6327a9888d" providerId="ADAL" clId="{4DF28C5F-A35C-4231-BB69-FD9FC21A633B}" dt="2022-08-09T11:58:43.480" v="1277" actId="478"/>
          <ac:grpSpMkLst>
            <pc:docMk/>
            <pc:sldMk cId="2754759954" sldId="279"/>
            <ac:grpSpMk id="26" creationId="{00C525F0-3623-30DB-9FB3-01735549D664}"/>
          </ac:grpSpMkLst>
        </pc:grpChg>
        <pc:grpChg chg="add mod">
          <ac:chgData name="NGUYEN PHAM ANH THU" userId="baf72463-252b-4d5f-a6ca-5a6327a9888d" providerId="ADAL" clId="{4DF28C5F-A35C-4231-BB69-FD9FC21A633B}" dt="2022-08-09T12:01:23.334" v="1356" actId="1076"/>
          <ac:grpSpMkLst>
            <pc:docMk/>
            <pc:sldMk cId="2754759954" sldId="279"/>
            <ac:grpSpMk id="34" creationId="{689D3317-DEA7-4235-4112-31D0E960390B}"/>
          </ac:grpSpMkLst>
        </pc:grpChg>
        <pc:grpChg chg="mod">
          <ac:chgData name="NGUYEN PHAM ANH THU" userId="baf72463-252b-4d5f-a6ca-5a6327a9888d" providerId="ADAL" clId="{4DF28C5F-A35C-4231-BB69-FD9FC21A633B}" dt="2022-08-09T12:01:17.549" v="1353"/>
          <ac:grpSpMkLst>
            <pc:docMk/>
            <pc:sldMk cId="2754759954" sldId="279"/>
            <ac:grpSpMk id="35" creationId="{BF8AAFC5-2D10-5649-D79E-3AE5A31335B5}"/>
          </ac:grpSpMkLst>
        </pc:grpChg>
        <pc:picChg chg="add del mod">
          <ac:chgData name="NGUYEN PHAM ANH THU" userId="baf72463-252b-4d5f-a6ca-5a6327a9888d" providerId="ADAL" clId="{4DF28C5F-A35C-4231-BB69-FD9FC21A633B}" dt="2022-08-09T12:01:17.316" v="1352" actId="478"/>
          <ac:picMkLst>
            <pc:docMk/>
            <pc:sldMk cId="2754759954" sldId="279"/>
            <ac:picMk id="11" creationId="{27A7D883-C7C5-2A03-1AED-585578A3D480}"/>
          </ac:picMkLst>
        </pc:picChg>
        <pc:picChg chg="mod">
          <ac:chgData name="NGUYEN PHAM ANH THU" userId="baf72463-252b-4d5f-a6ca-5a6327a9888d" providerId="ADAL" clId="{4DF28C5F-A35C-4231-BB69-FD9FC21A633B}" dt="2022-08-09T11:58:54.707" v="1279"/>
          <ac:picMkLst>
            <pc:docMk/>
            <pc:sldMk cId="2754759954" sldId="279"/>
            <ac:picMk id="20" creationId="{62B1533A-3994-65E3-938E-0F913A01A4A3}"/>
          </ac:picMkLst>
        </pc:picChg>
        <pc:picChg chg="mod">
          <ac:chgData name="NGUYEN PHAM ANH THU" userId="baf72463-252b-4d5f-a6ca-5a6327a9888d" providerId="ADAL" clId="{4DF28C5F-A35C-4231-BB69-FD9FC21A633B}" dt="2022-08-09T11:59:11.936" v="1281"/>
          <ac:picMkLst>
            <pc:docMk/>
            <pc:sldMk cId="2754759954" sldId="279"/>
            <ac:picMk id="33" creationId="{3FECA6B6-B69F-1747-4129-BC963F1D9B71}"/>
          </ac:picMkLst>
        </pc:picChg>
        <pc:picChg chg="mod">
          <ac:chgData name="NGUYEN PHAM ANH THU" userId="baf72463-252b-4d5f-a6ca-5a6327a9888d" providerId="ADAL" clId="{4DF28C5F-A35C-4231-BB69-FD9FC21A633B}" dt="2022-08-09T12:01:17.549" v="1353"/>
          <ac:picMkLst>
            <pc:docMk/>
            <pc:sldMk cId="2754759954" sldId="279"/>
            <ac:picMk id="37" creationId="{D1D87B6F-5ACA-42D1-DE4A-4897AA548B90}"/>
          </ac:picMkLst>
        </pc:picChg>
        <pc:cxnChg chg="mod">
          <ac:chgData name="NGUYEN PHAM ANH THU" userId="baf72463-252b-4d5f-a6ca-5a6327a9888d" providerId="ADAL" clId="{4DF28C5F-A35C-4231-BB69-FD9FC21A633B}" dt="2022-08-09T12:01:54.069" v="1361" actId="14100"/>
          <ac:cxnSpMkLst>
            <pc:docMk/>
            <pc:sldMk cId="2754759954" sldId="279"/>
            <ac:cxnSpMk id="38" creationId="{1F24D0AA-368A-F71A-4394-B7771DE5FFA1}"/>
          </ac:cxnSpMkLst>
        </pc:cxnChg>
        <pc:cxnChg chg="mod">
          <ac:chgData name="NGUYEN PHAM ANH THU" userId="baf72463-252b-4d5f-a6ca-5a6327a9888d" providerId="ADAL" clId="{4DF28C5F-A35C-4231-BB69-FD9FC21A633B}" dt="2022-08-09T12:01:44.424" v="1359" actId="14100"/>
          <ac:cxnSpMkLst>
            <pc:docMk/>
            <pc:sldMk cId="2754759954" sldId="279"/>
            <ac:cxnSpMk id="39" creationId="{437048C6-7B46-9804-F51C-B7E407C487FA}"/>
          </ac:cxnSpMkLst>
        </pc:cxnChg>
      </pc:sldChg>
      <pc:sldChg chg="modSp add del mod modTransition modAnim">
        <pc:chgData name="NGUYEN PHAM ANH THU" userId="baf72463-252b-4d5f-a6ca-5a6327a9888d" providerId="ADAL" clId="{4DF28C5F-A35C-4231-BB69-FD9FC21A633B}" dt="2022-08-09T12:10:02.516" v="1517"/>
        <pc:sldMkLst>
          <pc:docMk/>
          <pc:sldMk cId="65774257" sldId="280"/>
        </pc:sldMkLst>
        <pc:spChg chg="mod">
          <ac:chgData name="NGUYEN PHAM ANH THU" userId="baf72463-252b-4d5f-a6ca-5a6327a9888d" providerId="ADAL" clId="{4DF28C5F-A35C-4231-BB69-FD9FC21A633B}" dt="2022-08-09T12:04:09.717" v="1455" actId="404"/>
          <ac:spMkLst>
            <pc:docMk/>
            <pc:sldMk cId="65774257" sldId="280"/>
            <ac:spMk id="32" creationId="{60FD0B03-81B1-6C93-E65F-389C1325FEF2}"/>
          </ac:spMkLst>
        </pc:spChg>
        <pc:grpChg chg="mod">
          <ac:chgData name="NGUYEN PHAM ANH THU" userId="baf72463-252b-4d5f-a6ca-5a6327a9888d" providerId="ADAL" clId="{4DF28C5F-A35C-4231-BB69-FD9FC21A633B}" dt="2022-08-09T12:03:55.608" v="1451" actId="1076"/>
          <ac:grpSpMkLst>
            <pc:docMk/>
            <pc:sldMk cId="65774257" sldId="280"/>
            <ac:grpSpMk id="21" creationId="{97B2BA21-D7D3-3A00-BE17-D449350939A8}"/>
          </ac:grpSpMkLst>
        </pc:grpChg>
        <pc:picChg chg="mod">
          <ac:chgData name="NGUYEN PHAM ANH THU" userId="baf72463-252b-4d5f-a6ca-5a6327a9888d" providerId="ADAL" clId="{4DF28C5F-A35C-4231-BB69-FD9FC21A633B}" dt="2022-08-09T12:03:47.280" v="1448" actId="1076"/>
          <ac:picMkLst>
            <pc:docMk/>
            <pc:sldMk cId="65774257" sldId="280"/>
            <ac:picMk id="33" creationId="{3FECA6B6-B69F-1747-4129-BC963F1D9B71}"/>
          </ac:picMkLst>
        </pc:picChg>
        <pc:cxnChg chg="mod">
          <ac:chgData name="NGUYEN PHAM ANH THU" userId="baf72463-252b-4d5f-a6ca-5a6327a9888d" providerId="ADAL" clId="{4DF28C5F-A35C-4231-BB69-FD9FC21A633B}" dt="2022-08-09T12:02:13.304" v="1363" actId="14100"/>
          <ac:cxnSpMkLst>
            <pc:docMk/>
            <pc:sldMk cId="65774257" sldId="280"/>
            <ac:cxnSpMk id="38" creationId="{1F24D0AA-368A-F71A-4394-B7771DE5FFA1}"/>
          </ac:cxnSpMkLst>
        </pc:cxnChg>
        <pc:cxnChg chg="mod">
          <ac:chgData name="NGUYEN PHAM ANH THU" userId="baf72463-252b-4d5f-a6ca-5a6327a9888d" providerId="ADAL" clId="{4DF28C5F-A35C-4231-BB69-FD9FC21A633B}" dt="2022-08-09T12:02:25.472" v="1364" actId="14100"/>
          <ac:cxnSpMkLst>
            <pc:docMk/>
            <pc:sldMk cId="65774257" sldId="280"/>
            <ac:cxnSpMk id="39" creationId="{437048C6-7B46-9804-F51C-B7E407C487FA}"/>
          </ac:cxnSpMkLst>
        </pc:cxnChg>
      </pc:sldChg>
      <pc:sldChg chg="modSp add mod ord modTransition modAnim">
        <pc:chgData name="NGUYEN PHAM ANH THU" userId="baf72463-252b-4d5f-a6ca-5a6327a9888d" providerId="ADAL" clId="{4DF28C5F-A35C-4231-BB69-FD9FC21A633B}" dt="2022-08-09T12:10:06.505" v="1519"/>
        <pc:sldMkLst>
          <pc:docMk/>
          <pc:sldMk cId="2790780327" sldId="281"/>
        </pc:sldMkLst>
        <pc:spChg chg="mod">
          <ac:chgData name="NGUYEN PHAM ANH THU" userId="baf72463-252b-4d5f-a6ca-5a6327a9888d" providerId="ADAL" clId="{4DF28C5F-A35C-4231-BB69-FD9FC21A633B}" dt="2022-08-09T12:05:19.041" v="1467" actId="20577"/>
          <ac:spMkLst>
            <pc:docMk/>
            <pc:sldMk cId="2790780327" sldId="281"/>
            <ac:spMk id="32" creationId="{60FD0B03-81B1-6C93-E65F-389C1325FEF2}"/>
          </ac:spMkLst>
        </pc:spChg>
        <pc:cxnChg chg="mod">
          <ac:chgData name="NGUYEN PHAM ANH THU" userId="baf72463-252b-4d5f-a6ca-5a6327a9888d" providerId="ADAL" clId="{4DF28C5F-A35C-4231-BB69-FD9FC21A633B}" dt="2022-08-09T12:05:14.144" v="1465" actId="14100"/>
          <ac:cxnSpMkLst>
            <pc:docMk/>
            <pc:sldMk cId="2790780327" sldId="281"/>
            <ac:cxnSpMk id="38" creationId="{1F24D0AA-368A-F71A-4394-B7771DE5FFA1}"/>
          </ac:cxnSpMkLst>
        </pc:cxnChg>
        <pc:cxnChg chg="mod">
          <ac:chgData name="NGUYEN PHAM ANH THU" userId="baf72463-252b-4d5f-a6ca-5a6327a9888d" providerId="ADAL" clId="{4DF28C5F-A35C-4231-BB69-FD9FC21A633B}" dt="2022-08-09T12:05:10.464" v="1464" actId="14100"/>
          <ac:cxnSpMkLst>
            <pc:docMk/>
            <pc:sldMk cId="2790780327" sldId="281"/>
            <ac:cxnSpMk id="39" creationId="{437048C6-7B46-9804-F51C-B7E407C487FA}"/>
          </ac:cxnSpMkLst>
        </pc:cxnChg>
      </pc:sldChg>
      <pc:sldChg chg="modSp add mod ord modTransition modAnim">
        <pc:chgData name="NGUYEN PHAM ANH THU" userId="baf72463-252b-4d5f-a6ca-5a6327a9888d" providerId="ADAL" clId="{4DF28C5F-A35C-4231-BB69-FD9FC21A633B}" dt="2022-08-09T12:10:09.936" v="1521"/>
        <pc:sldMkLst>
          <pc:docMk/>
          <pc:sldMk cId="485086500" sldId="282"/>
        </pc:sldMkLst>
        <pc:spChg chg="mod">
          <ac:chgData name="NGUYEN PHAM ANH THU" userId="baf72463-252b-4d5f-a6ca-5a6327a9888d" providerId="ADAL" clId="{4DF28C5F-A35C-4231-BB69-FD9FC21A633B}" dt="2022-08-09T12:06:16.447" v="1479" actId="20577"/>
          <ac:spMkLst>
            <pc:docMk/>
            <pc:sldMk cId="485086500" sldId="282"/>
            <ac:spMk id="32" creationId="{60FD0B03-81B1-6C93-E65F-389C1325FEF2}"/>
          </ac:spMkLst>
        </pc:spChg>
        <pc:cxnChg chg="mod">
          <ac:chgData name="NGUYEN PHAM ANH THU" userId="baf72463-252b-4d5f-a6ca-5a6327a9888d" providerId="ADAL" clId="{4DF28C5F-A35C-4231-BB69-FD9FC21A633B}" dt="2022-08-09T12:05:56.681" v="1474" actId="14100"/>
          <ac:cxnSpMkLst>
            <pc:docMk/>
            <pc:sldMk cId="485086500" sldId="282"/>
            <ac:cxnSpMk id="38" creationId="{1F24D0AA-368A-F71A-4394-B7771DE5FFA1}"/>
          </ac:cxnSpMkLst>
        </pc:cxnChg>
        <pc:cxnChg chg="mod">
          <ac:chgData name="NGUYEN PHAM ANH THU" userId="baf72463-252b-4d5f-a6ca-5a6327a9888d" providerId="ADAL" clId="{4DF28C5F-A35C-4231-BB69-FD9FC21A633B}" dt="2022-08-09T12:05:40.721" v="1473" actId="14100"/>
          <ac:cxnSpMkLst>
            <pc:docMk/>
            <pc:sldMk cId="485086500" sldId="282"/>
            <ac:cxnSpMk id="39" creationId="{437048C6-7B46-9804-F51C-B7E407C487FA}"/>
          </ac:cxnSpMkLst>
        </pc:cxnChg>
      </pc:sldChg>
      <pc:sldChg chg="add del">
        <pc:chgData name="NGUYEN PHAM ANH THU" userId="baf72463-252b-4d5f-a6ca-5a6327a9888d" providerId="ADAL" clId="{4DF28C5F-A35C-4231-BB69-FD9FC21A633B}" dt="2022-08-09T12:06:25.340" v="1481" actId="47"/>
        <pc:sldMkLst>
          <pc:docMk/>
          <pc:sldMk cId="299973723" sldId="283"/>
        </pc:sldMkLst>
      </pc:sldChg>
      <pc:sldChg chg="addSp delSp modSp add mod ord modTransition modAnim">
        <pc:chgData name="NGUYEN PHAM ANH THU" userId="baf72463-252b-4d5f-a6ca-5a6327a9888d" providerId="ADAL" clId="{4DF28C5F-A35C-4231-BB69-FD9FC21A633B}" dt="2022-08-09T12:08:17.593" v="1512"/>
        <pc:sldMkLst>
          <pc:docMk/>
          <pc:sldMk cId="1830634895" sldId="283"/>
        </pc:sldMkLst>
        <pc:picChg chg="add mod">
          <ac:chgData name="NGUYEN PHAM ANH THU" userId="baf72463-252b-4d5f-a6ca-5a6327a9888d" providerId="ADAL" clId="{4DF28C5F-A35C-4231-BB69-FD9FC21A633B}" dt="2022-08-09T12:06:37.283" v="1486"/>
          <ac:picMkLst>
            <pc:docMk/>
            <pc:sldMk cId="1830634895" sldId="283"/>
            <ac:picMk id="2" creationId="{89DA811C-2407-0204-F726-1644001C9BFA}"/>
          </ac:picMkLst>
        </pc:picChg>
        <pc:picChg chg="del">
          <ac:chgData name="NGUYEN PHAM ANH THU" userId="baf72463-252b-4d5f-a6ca-5a6327a9888d" providerId="ADAL" clId="{4DF28C5F-A35C-4231-BB69-FD9FC21A633B}" dt="2022-08-09T12:06:34.266" v="1485" actId="478"/>
          <ac:picMkLst>
            <pc:docMk/>
            <pc:sldMk cId="1830634895" sldId="283"/>
            <ac:picMk id="3" creationId="{AE0A6F5D-1B7E-1F61-F417-4AA7597A2DB5}"/>
          </ac:picMkLst>
        </pc:picChg>
      </pc:sldChg>
      <pc:sldChg chg="addSp delSp modSp add mod ord modTransition delAnim modAnim">
        <pc:chgData name="NGUYEN PHAM ANH THU" userId="baf72463-252b-4d5f-a6ca-5a6327a9888d" providerId="ADAL" clId="{4DF28C5F-A35C-4231-BB69-FD9FC21A633B}" dt="2022-08-09T12:08:17.593" v="1512"/>
        <pc:sldMkLst>
          <pc:docMk/>
          <pc:sldMk cId="3171867568" sldId="284"/>
        </pc:sldMkLst>
        <pc:spChg chg="add mod">
          <ac:chgData name="NGUYEN PHAM ANH THU" userId="baf72463-252b-4d5f-a6ca-5a6327a9888d" providerId="ADAL" clId="{4DF28C5F-A35C-4231-BB69-FD9FC21A633B}" dt="2022-08-09T12:07:07.086" v="1496" actId="1076"/>
          <ac:spMkLst>
            <pc:docMk/>
            <pc:sldMk cId="3171867568" sldId="284"/>
            <ac:spMk id="3" creationId="{667D6AA9-073C-C0B8-70D2-0C25E10912B3}"/>
          </ac:spMkLst>
        </pc:spChg>
        <pc:spChg chg="add mod">
          <ac:chgData name="NGUYEN PHAM ANH THU" userId="baf72463-252b-4d5f-a6ca-5a6327a9888d" providerId="ADAL" clId="{4DF28C5F-A35C-4231-BB69-FD9FC21A633B}" dt="2022-08-09T12:07:11.609" v="1497" actId="14100"/>
          <ac:spMkLst>
            <pc:docMk/>
            <pc:sldMk cId="3171867568" sldId="284"/>
            <ac:spMk id="4" creationId="{993FD7D8-A326-DB1C-6F13-8A98B03181B6}"/>
          </ac:spMkLst>
        </pc:spChg>
        <pc:spChg chg="add mod">
          <ac:chgData name="NGUYEN PHAM ANH THU" userId="baf72463-252b-4d5f-a6ca-5a6327a9888d" providerId="ADAL" clId="{4DF28C5F-A35C-4231-BB69-FD9FC21A633B}" dt="2022-08-09T12:07:11.609" v="1497" actId="14100"/>
          <ac:spMkLst>
            <pc:docMk/>
            <pc:sldMk cId="3171867568" sldId="284"/>
            <ac:spMk id="6" creationId="{4ABEEBEA-577E-9090-3498-52A6E8C77D8B}"/>
          </ac:spMkLst>
        </pc:spChg>
        <pc:spChg chg="add mod">
          <ac:chgData name="NGUYEN PHAM ANH THU" userId="baf72463-252b-4d5f-a6ca-5a6327a9888d" providerId="ADAL" clId="{4DF28C5F-A35C-4231-BB69-FD9FC21A633B}" dt="2022-08-09T12:07:11.609" v="1497" actId="14100"/>
          <ac:spMkLst>
            <pc:docMk/>
            <pc:sldMk cId="3171867568" sldId="284"/>
            <ac:spMk id="9" creationId="{B2352876-1118-4068-E8D7-B1D3F0059E20}"/>
          </ac:spMkLst>
        </pc:spChg>
        <pc:spChg chg="add mod">
          <ac:chgData name="NGUYEN PHAM ANH THU" userId="baf72463-252b-4d5f-a6ca-5a6327a9888d" providerId="ADAL" clId="{4DF28C5F-A35C-4231-BB69-FD9FC21A633B}" dt="2022-08-09T12:07:11.609" v="1497" actId="14100"/>
          <ac:spMkLst>
            <pc:docMk/>
            <pc:sldMk cId="3171867568" sldId="284"/>
            <ac:spMk id="11" creationId="{BD61CBC3-A886-4ACC-A501-64348F7B4926}"/>
          </ac:spMkLst>
        </pc:spChg>
        <pc:grpChg chg="del">
          <ac:chgData name="NGUYEN PHAM ANH THU" userId="baf72463-252b-4d5f-a6ca-5a6327a9888d" providerId="ADAL" clId="{4DF28C5F-A35C-4231-BB69-FD9FC21A633B}" dt="2022-08-09T12:06:47.292" v="1491" actId="478"/>
          <ac:grpSpMkLst>
            <pc:docMk/>
            <pc:sldMk cId="3171867568" sldId="284"/>
            <ac:grpSpMk id="18" creationId="{FC19B89F-034C-1AFA-240D-526045AA86E2}"/>
          </ac:grpSpMkLst>
        </pc:grpChg>
        <pc:grpChg chg="del">
          <ac:chgData name="NGUYEN PHAM ANH THU" userId="baf72463-252b-4d5f-a6ca-5a6327a9888d" providerId="ADAL" clId="{4DF28C5F-A35C-4231-BB69-FD9FC21A633B}" dt="2022-08-09T12:06:46.075" v="1490" actId="478"/>
          <ac:grpSpMkLst>
            <pc:docMk/>
            <pc:sldMk cId="3171867568" sldId="284"/>
            <ac:grpSpMk id="21" creationId="{97B2BA21-D7D3-3A00-BE17-D449350939A8}"/>
          </ac:grpSpMkLst>
        </pc:grpChg>
        <pc:grpChg chg="del">
          <ac:chgData name="NGUYEN PHAM ANH THU" userId="baf72463-252b-4d5f-a6ca-5a6327a9888d" providerId="ADAL" clId="{4DF28C5F-A35C-4231-BB69-FD9FC21A633B}" dt="2022-08-09T12:06:46.075" v="1490" actId="478"/>
          <ac:grpSpMkLst>
            <pc:docMk/>
            <pc:sldMk cId="3171867568" sldId="284"/>
            <ac:grpSpMk id="34" creationId="{689D3317-DEA7-4235-4112-31D0E960390B}"/>
          </ac:grpSpMkLst>
        </pc:grpChg>
        <pc:picChg chg="add mod">
          <ac:chgData name="NGUYEN PHAM ANH THU" userId="baf72463-252b-4d5f-a6ca-5a6327a9888d" providerId="ADAL" clId="{4DF28C5F-A35C-4231-BB69-FD9FC21A633B}" dt="2022-08-09T12:07:03.027" v="1495" actId="14100"/>
          <ac:picMkLst>
            <pc:docMk/>
            <pc:sldMk cId="3171867568" sldId="284"/>
            <ac:picMk id="5" creationId="{625A4E60-D247-BAE1-D4E7-F2674DF90D26}"/>
          </ac:picMkLst>
        </pc:picChg>
        <pc:picChg chg="add mod">
          <ac:chgData name="NGUYEN PHAM ANH THU" userId="baf72463-252b-4d5f-a6ca-5a6327a9888d" providerId="ADAL" clId="{4DF28C5F-A35C-4231-BB69-FD9FC21A633B}" dt="2022-08-09T12:07:03.027" v="1495" actId="14100"/>
          <ac:picMkLst>
            <pc:docMk/>
            <pc:sldMk cId="3171867568" sldId="284"/>
            <ac:picMk id="8" creationId="{C7335E3F-71CD-9EA1-7905-8FC29933BE14}"/>
          </ac:picMkLst>
        </pc:picChg>
        <pc:picChg chg="add mod">
          <ac:chgData name="NGUYEN PHAM ANH THU" userId="baf72463-252b-4d5f-a6ca-5a6327a9888d" providerId="ADAL" clId="{4DF28C5F-A35C-4231-BB69-FD9FC21A633B}" dt="2022-08-09T12:07:03.027" v="1495" actId="14100"/>
          <ac:picMkLst>
            <pc:docMk/>
            <pc:sldMk cId="3171867568" sldId="284"/>
            <ac:picMk id="10" creationId="{3B6A6CF4-58DE-9097-D07B-62B48A02B760}"/>
          </ac:picMkLst>
        </pc:picChg>
        <pc:picChg chg="add mod">
          <ac:chgData name="NGUYEN PHAM ANH THU" userId="baf72463-252b-4d5f-a6ca-5a6327a9888d" providerId="ADAL" clId="{4DF28C5F-A35C-4231-BB69-FD9FC21A633B}" dt="2022-08-09T12:07:03.027" v="1495" actId="14100"/>
          <ac:picMkLst>
            <pc:docMk/>
            <pc:sldMk cId="3171867568" sldId="284"/>
            <ac:picMk id="12" creationId="{3200B0A5-5EB1-C803-BABB-3561116115E7}"/>
          </ac:picMkLst>
        </pc:picChg>
      </pc:sldChg>
      <pc:sldChg chg="addSp delSp modSp add mod ord modTransition delAnim modAnim">
        <pc:chgData name="NGUYEN PHAM ANH THU" userId="baf72463-252b-4d5f-a6ca-5a6327a9888d" providerId="ADAL" clId="{4DF28C5F-A35C-4231-BB69-FD9FC21A633B}" dt="2022-08-09T12:08:17.593" v="1512"/>
        <pc:sldMkLst>
          <pc:docMk/>
          <pc:sldMk cId="2159952035" sldId="285"/>
        </pc:sldMkLst>
        <pc:spChg chg="mod">
          <ac:chgData name="NGUYEN PHAM ANH THU" userId="baf72463-252b-4d5f-a6ca-5a6327a9888d" providerId="ADAL" clId="{4DF28C5F-A35C-4231-BB69-FD9FC21A633B}" dt="2022-08-09T12:07:59.350" v="1504" actId="2711"/>
          <ac:spMkLst>
            <pc:docMk/>
            <pc:sldMk cId="2159952035" sldId="285"/>
            <ac:spMk id="10" creationId="{C1412781-2894-3F80-BF90-07BA72620175}"/>
          </ac:spMkLst>
        </pc:spChg>
        <pc:spChg chg="mod">
          <ac:chgData name="NGUYEN PHAM ANH THU" userId="baf72463-252b-4d5f-a6ca-5a6327a9888d" providerId="ADAL" clId="{4DF28C5F-A35C-4231-BB69-FD9FC21A633B}" dt="2022-08-09T12:07:59.350" v="1504" actId="2711"/>
          <ac:spMkLst>
            <pc:docMk/>
            <pc:sldMk cId="2159952035" sldId="285"/>
            <ac:spMk id="11" creationId="{44BA6F24-7EE6-69B6-FB75-E77327C246D2}"/>
          </ac:spMkLst>
        </pc:spChg>
        <pc:grpChg chg="del">
          <ac:chgData name="NGUYEN PHAM ANH THU" userId="baf72463-252b-4d5f-a6ca-5a6327a9888d" providerId="ADAL" clId="{4DF28C5F-A35C-4231-BB69-FD9FC21A633B}" dt="2022-08-09T12:07:27.153" v="1501" actId="478"/>
          <ac:grpSpMkLst>
            <pc:docMk/>
            <pc:sldMk cId="2159952035" sldId="285"/>
            <ac:grpSpMk id="2" creationId="{99661233-848E-E6B0-A743-BE13FACEA759}"/>
          </ac:grpSpMkLst>
        </pc:grpChg>
        <pc:grpChg chg="del">
          <ac:chgData name="NGUYEN PHAM ANH THU" userId="baf72463-252b-4d5f-a6ca-5a6327a9888d" providerId="ADAL" clId="{4DF28C5F-A35C-4231-BB69-FD9FC21A633B}" dt="2022-08-09T12:07:27.153" v="1501" actId="478"/>
          <ac:grpSpMkLst>
            <pc:docMk/>
            <pc:sldMk cId="2159952035" sldId="285"/>
            <ac:grpSpMk id="5" creationId="{E0AA7A29-8912-0114-6378-B7000396C21A}"/>
          </ac:grpSpMkLst>
        </pc:grpChg>
        <pc:grpChg chg="add mod">
          <ac:chgData name="NGUYEN PHAM ANH THU" userId="baf72463-252b-4d5f-a6ca-5a6327a9888d" providerId="ADAL" clId="{4DF28C5F-A35C-4231-BB69-FD9FC21A633B}" dt="2022-08-09T12:08:08.663" v="1508" actId="1076"/>
          <ac:grpSpMkLst>
            <pc:docMk/>
            <pc:sldMk cId="2159952035" sldId="285"/>
            <ac:grpSpMk id="9" creationId="{2A562C9F-5C63-0124-628A-2DC96DE12EFA}"/>
          </ac:grpSpMkLst>
        </pc:grpChg>
        <pc:picChg chg="mod">
          <ac:chgData name="NGUYEN PHAM ANH THU" userId="baf72463-252b-4d5f-a6ca-5a6327a9888d" providerId="ADAL" clId="{4DF28C5F-A35C-4231-BB69-FD9FC21A633B}" dt="2022-08-09T12:08:03.731" v="1507" actId="1076"/>
          <ac:picMkLst>
            <pc:docMk/>
            <pc:sldMk cId="2159952035" sldId="285"/>
            <ac:picMk id="7" creationId="{46E5C797-0D86-EE04-E30A-3D3A95F98CA2}"/>
          </ac:picMkLst>
        </pc:picChg>
      </pc:sldChg>
      <pc:sldChg chg="addSp delSp modSp add mod ord delAnim modAnim">
        <pc:chgData name="NGUYEN PHAM ANH THU" userId="baf72463-252b-4d5f-a6ca-5a6327a9888d" providerId="ADAL" clId="{4DF28C5F-A35C-4231-BB69-FD9FC21A633B}" dt="2022-08-09T13:03:06.715" v="1538" actId="1076"/>
        <pc:sldMkLst>
          <pc:docMk/>
          <pc:sldMk cId="2346824237" sldId="286"/>
        </pc:sldMkLst>
        <pc:spChg chg="mod">
          <ac:chgData name="NGUYEN PHAM ANH THU" userId="baf72463-252b-4d5f-a6ca-5a6327a9888d" providerId="ADAL" clId="{4DF28C5F-A35C-4231-BB69-FD9FC21A633B}" dt="2022-08-09T13:02:58.655" v="1536" actId="2711"/>
          <ac:spMkLst>
            <pc:docMk/>
            <pc:sldMk cId="2346824237" sldId="286"/>
            <ac:spMk id="3" creationId="{2469BCCB-6F95-1349-CAAA-CDB4CD3EEF91}"/>
          </ac:spMkLst>
        </pc:spChg>
        <pc:spChg chg="mod">
          <ac:chgData name="NGUYEN PHAM ANH THU" userId="baf72463-252b-4d5f-a6ca-5a6327a9888d" providerId="ADAL" clId="{4DF28C5F-A35C-4231-BB69-FD9FC21A633B}" dt="2022-08-09T13:03:02.870" v="1537" actId="20577"/>
          <ac:spMkLst>
            <pc:docMk/>
            <pc:sldMk cId="2346824237" sldId="286"/>
            <ac:spMk id="4" creationId="{2605FBCC-893C-1A1C-7170-A049FB57E113}"/>
          </ac:spMkLst>
        </pc:spChg>
        <pc:grpChg chg="add mod">
          <ac:chgData name="NGUYEN PHAM ANH THU" userId="baf72463-252b-4d5f-a6ca-5a6327a9888d" providerId="ADAL" clId="{4DF28C5F-A35C-4231-BB69-FD9FC21A633B}" dt="2022-08-09T13:03:06.715" v="1538" actId="1076"/>
          <ac:grpSpMkLst>
            <pc:docMk/>
            <pc:sldMk cId="2346824237" sldId="286"/>
            <ac:grpSpMk id="2" creationId="{C28D4274-44FF-7404-FCB8-291712344A25}"/>
          </ac:grpSpMkLst>
        </pc:grpChg>
        <pc:grpChg chg="del">
          <ac:chgData name="NGUYEN PHAM ANH THU" userId="baf72463-252b-4d5f-a6ca-5a6327a9888d" providerId="ADAL" clId="{4DF28C5F-A35C-4231-BB69-FD9FC21A633B}" dt="2022-08-09T13:02:50.314" v="1533" actId="478"/>
          <ac:grpSpMkLst>
            <pc:docMk/>
            <pc:sldMk cId="2346824237" sldId="286"/>
            <ac:grpSpMk id="5" creationId="{A3EB0238-CF6D-1730-A9DD-315891932CCA}"/>
          </ac:grpSpMkLst>
        </pc:grpChg>
      </pc:sldChg>
      <pc:sldMasterChg chg="addSp modSp mod modTransition modSldLayout">
        <pc:chgData name="NGUYEN PHAM ANH THU" userId="baf72463-252b-4d5f-a6ca-5a6327a9888d" providerId="ADAL" clId="{4DF28C5F-A35C-4231-BB69-FD9FC21A633B}" dt="2022-08-09T14:45:00.415" v="1637" actId="1076"/>
        <pc:sldMasterMkLst>
          <pc:docMk/>
          <pc:sldMasterMk cId="1416395066" sldId="2147483648"/>
        </pc:sldMasterMkLst>
        <pc:picChg chg="add mod">
          <ac:chgData name="NGUYEN PHAM ANH THU" userId="baf72463-252b-4d5f-a6ca-5a6327a9888d" providerId="ADAL" clId="{4DF28C5F-A35C-4231-BB69-FD9FC21A633B}" dt="2022-08-09T14:45:00.415" v="1637" actId="1076"/>
          <ac:picMkLst>
            <pc:docMk/>
            <pc:sldMasterMk cId="1416395066" sldId="2147483648"/>
            <ac:picMk id="8" creationId="{A13C7225-0932-5505-7305-8966899B1041}"/>
          </ac:picMkLst>
        </pc:picChg>
        <pc:sldLayoutChg chg="modTransition">
          <pc:chgData name="NGUYEN PHAM ANH THU" userId="baf72463-252b-4d5f-a6ca-5a6327a9888d" providerId="ADAL" clId="{4DF28C5F-A35C-4231-BB69-FD9FC21A633B}" dt="2022-08-09T12:08:17.593" v="1512"/>
          <pc:sldLayoutMkLst>
            <pc:docMk/>
            <pc:sldMasterMk cId="1416395066" sldId="2147483648"/>
            <pc:sldLayoutMk cId="2500525021" sldId="2147483649"/>
          </pc:sldLayoutMkLst>
        </pc:sldLayoutChg>
        <pc:sldLayoutChg chg="modTransition">
          <pc:chgData name="NGUYEN PHAM ANH THU" userId="baf72463-252b-4d5f-a6ca-5a6327a9888d" providerId="ADAL" clId="{4DF28C5F-A35C-4231-BB69-FD9FC21A633B}" dt="2022-08-09T12:08:17.593" v="1512"/>
          <pc:sldLayoutMkLst>
            <pc:docMk/>
            <pc:sldMasterMk cId="1416395066" sldId="2147483648"/>
            <pc:sldLayoutMk cId="1237213222" sldId="2147483650"/>
          </pc:sldLayoutMkLst>
        </pc:sldLayoutChg>
        <pc:sldLayoutChg chg="modTransition">
          <pc:chgData name="NGUYEN PHAM ANH THU" userId="baf72463-252b-4d5f-a6ca-5a6327a9888d" providerId="ADAL" clId="{4DF28C5F-A35C-4231-BB69-FD9FC21A633B}" dt="2022-08-09T12:08:17.593" v="1512"/>
          <pc:sldLayoutMkLst>
            <pc:docMk/>
            <pc:sldMasterMk cId="1416395066" sldId="2147483648"/>
            <pc:sldLayoutMk cId="584067866" sldId="2147483651"/>
          </pc:sldLayoutMkLst>
        </pc:sldLayoutChg>
        <pc:sldLayoutChg chg="modTransition">
          <pc:chgData name="NGUYEN PHAM ANH THU" userId="baf72463-252b-4d5f-a6ca-5a6327a9888d" providerId="ADAL" clId="{4DF28C5F-A35C-4231-BB69-FD9FC21A633B}" dt="2022-08-09T12:08:17.593" v="1512"/>
          <pc:sldLayoutMkLst>
            <pc:docMk/>
            <pc:sldMasterMk cId="1416395066" sldId="2147483648"/>
            <pc:sldLayoutMk cId="2978190271" sldId="2147483652"/>
          </pc:sldLayoutMkLst>
        </pc:sldLayoutChg>
        <pc:sldLayoutChg chg="modTransition">
          <pc:chgData name="NGUYEN PHAM ANH THU" userId="baf72463-252b-4d5f-a6ca-5a6327a9888d" providerId="ADAL" clId="{4DF28C5F-A35C-4231-BB69-FD9FC21A633B}" dt="2022-08-09T12:08:17.593" v="1512"/>
          <pc:sldLayoutMkLst>
            <pc:docMk/>
            <pc:sldMasterMk cId="1416395066" sldId="2147483648"/>
            <pc:sldLayoutMk cId="257529513" sldId="2147483653"/>
          </pc:sldLayoutMkLst>
        </pc:sldLayoutChg>
        <pc:sldLayoutChg chg="modTransition">
          <pc:chgData name="NGUYEN PHAM ANH THU" userId="baf72463-252b-4d5f-a6ca-5a6327a9888d" providerId="ADAL" clId="{4DF28C5F-A35C-4231-BB69-FD9FC21A633B}" dt="2022-08-09T12:08:17.593" v="1512"/>
          <pc:sldLayoutMkLst>
            <pc:docMk/>
            <pc:sldMasterMk cId="1416395066" sldId="2147483648"/>
            <pc:sldLayoutMk cId="3710833718" sldId="2147483654"/>
          </pc:sldLayoutMkLst>
        </pc:sldLayoutChg>
        <pc:sldLayoutChg chg="modTransition">
          <pc:chgData name="NGUYEN PHAM ANH THU" userId="baf72463-252b-4d5f-a6ca-5a6327a9888d" providerId="ADAL" clId="{4DF28C5F-A35C-4231-BB69-FD9FC21A633B}" dt="2022-08-09T12:08:17.593" v="1512"/>
          <pc:sldLayoutMkLst>
            <pc:docMk/>
            <pc:sldMasterMk cId="1416395066" sldId="2147483648"/>
            <pc:sldLayoutMk cId="3189468788" sldId="2147483655"/>
          </pc:sldLayoutMkLst>
        </pc:sldLayoutChg>
        <pc:sldLayoutChg chg="modTransition">
          <pc:chgData name="NGUYEN PHAM ANH THU" userId="baf72463-252b-4d5f-a6ca-5a6327a9888d" providerId="ADAL" clId="{4DF28C5F-A35C-4231-BB69-FD9FC21A633B}" dt="2022-08-09T12:08:17.593" v="1512"/>
          <pc:sldLayoutMkLst>
            <pc:docMk/>
            <pc:sldMasterMk cId="1416395066" sldId="2147483648"/>
            <pc:sldLayoutMk cId="2978898046" sldId="2147483656"/>
          </pc:sldLayoutMkLst>
        </pc:sldLayoutChg>
        <pc:sldLayoutChg chg="modTransition">
          <pc:chgData name="NGUYEN PHAM ANH THU" userId="baf72463-252b-4d5f-a6ca-5a6327a9888d" providerId="ADAL" clId="{4DF28C5F-A35C-4231-BB69-FD9FC21A633B}" dt="2022-08-09T12:08:17.593" v="1512"/>
          <pc:sldLayoutMkLst>
            <pc:docMk/>
            <pc:sldMasterMk cId="1416395066" sldId="2147483648"/>
            <pc:sldLayoutMk cId="605855530" sldId="2147483657"/>
          </pc:sldLayoutMkLst>
        </pc:sldLayoutChg>
        <pc:sldLayoutChg chg="modTransition">
          <pc:chgData name="NGUYEN PHAM ANH THU" userId="baf72463-252b-4d5f-a6ca-5a6327a9888d" providerId="ADAL" clId="{4DF28C5F-A35C-4231-BB69-FD9FC21A633B}" dt="2022-08-09T12:08:17.593" v="1512"/>
          <pc:sldLayoutMkLst>
            <pc:docMk/>
            <pc:sldMasterMk cId="1416395066" sldId="2147483648"/>
            <pc:sldLayoutMk cId="4022176379" sldId="2147483658"/>
          </pc:sldLayoutMkLst>
        </pc:sldLayoutChg>
        <pc:sldLayoutChg chg="modTransition">
          <pc:chgData name="NGUYEN PHAM ANH THU" userId="baf72463-252b-4d5f-a6ca-5a6327a9888d" providerId="ADAL" clId="{4DF28C5F-A35C-4231-BB69-FD9FC21A633B}" dt="2022-08-09T12:08:17.593" v="1512"/>
          <pc:sldLayoutMkLst>
            <pc:docMk/>
            <pc:sldMasterMk cId="1416395066" sldId="2147483648"/>
            <pc:sldLayoutMk cId="1299423560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67492-1A89-D6B1-C54B-CBA4150FFF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755267-7D2B-5B76-4C92-2BFB3231B3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680EA-ED76-E6C8-E517-34224D454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2A1C-1A2D-4B21-894D-F0393010208C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2AD81-426C-F68B-AB54-3A11AB30D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531A9-0511-FFAD-BE76-9D6F2BF5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CCC3C-D6D3-45A0-88D1-D602D4CBE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2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253AD-7FA4-4A92-8E0E-67350C482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D4A581-3CA1-4FB4-0DAA-260BE16A63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8AD1B-455F-5A39-5E40-578A81555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2A1C-1A2D-4B21-894D-F0393010208C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7ECA3-9D63-4CA7-B727-D3DE65719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818C8-F8C5-3DB1-5913-8624829A8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CCC3C-D6D3-45A0-88D1-D602D4CBE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7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CC4032-3C44-A462-0228-DD3B6C9D78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04899B-1763-E70C-F61C-6DC7A4F23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B463F-A2DF-CDC3-A13C-8CB9A33E1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2A1C-1A2D-4B21-894D-F0393010208C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EE502-97C3-895D-0807-164F27514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D7558-6D6B-1401-22D4-7A58C0ABE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CCC3C-D6D3-45A0-88D1-D602D4CBE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2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B8785-CD27-7486-9BC5-503C46EC0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FECD5-F771-D6B8-958B-593873C08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6330E-428A-CCF9-EAA4-EC4FBE44D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2A1C-1A2D-4B21-894D-F0393010208C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88C27-5BB9-8506-8225-963816153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D5486-D6DF-5BC8-E991-9D216A2BF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CCC3C-D6D3-45A0-88D1-D602D4CBE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1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0FBB0-6669-267E-38A2-C2DF143D3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0D4CD-CC05-756A-7AD5-67AC3F1B0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182FE-6712-F938-2ECD-B654496EC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2A1C-1A2D-4B21-894D-F0393010208C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0FD77-9B48-0C93-C3AB-25EDFDBC4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BBECC-B20B-640C-AF41-F426360DA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CCC3C-D6D3-45A0-88D1-D602D4CBE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6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C1B46-D9AC-6D8A-C29E-CBCEA6C27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362B7-11DF-72AB-A6B6-68E4E0A6C8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B1B3B0-CB13-D715-BCEB-8681F9320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B9433-AEFA-3243-E50F-45E8E4AD7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2A1C-1A2D-4B21-894D-F0393010208C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1B3657-1CF0-4A37-7EDA-940935CDA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B09161-A01D-E5D5-50FF-23A73E745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CCC3C-D6D3-45A0-88D1-D602D4CBE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9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BD9CD-D4F6-3EA3-E161-6EBDB9FA1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FC57E2-33BE-228B-AF07-0AA55A2D9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A045A9-D15C-1D8A-96F4-713D49D56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5D36F6-83B1-D821-46C1-5D36077B42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5722D5-1E8B-4C9D-A000-7E1E4E2AFD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7AD494-FE6F-2728-AE4C-BDC84D8AF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2A1C-1A2D-4B21-894D-F0393010208C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4B84DE-4699-A215-5ED6-AE36E885A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2D40D2-61F3-7746-F31E-895C467F0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CCC3C-D6D3-45A0-88D1-D602D4CBE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6A150-8BF1-1A8E-03F7-5D1B44458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AC33B5-DEB5-BA64-2D78-11F2AF2AC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2A1C-1A2D-4B21-894D-F0393010208C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A0D827-2F4C-F249-A0A5-47A6233F2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5B71F3-390C-DAE3-18DB-A4419272F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CCC3C-D6D3-45A0-88D1-D602D4CBE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3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6A884B-5F1B-599F-B3F0-16A8DB7FB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2A1C-1A2D-4B21-894D-F0393010208C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633801-E37B-0C89-06EB-4EAD1E8AB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1A954-F4FF-5E7B-3C02-8CF4F743F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CCC3C-D6D3-45A0-88D1-D602D4CBE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6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F9EBE-85C8-B058-5518-EE6A8E51C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30790-08EF-4213-64FA-5635D6FE3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3B80F-ABA2-E8F5-9C62-2A343E3753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38A91-709F-C26B-4B4E-88E7A68BA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2A1C-1A2D-4B21-894D-F0393010208C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DB4464-2CB4-E235-14DF-AE1FD098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0DA68E-C4D2-6C2C-9FC6-6A905E916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CCC3C-D6D3-45A0-88D1-D602D4CBE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EFB79-98CD-056C-FBDC-DC47902A7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214CCD-744E-D20E-1179-B691DB2CCA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5DF738-D70A-4D1E-CB35-D1E69CBA0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E9B0D8-5960-D4F0-F737-D3C906CDE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2A1C-1A2D-4B21-894D-F0393010208C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1138ED-3A5B-049C-705E-7F9ADB3E2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BA087-6D8F-7464-4279-B8CE5BE0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CCC3C-D6D3-45A0-88D1-D602D4CBE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5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B3BF3A-67FE-2D3F-44A8-8F1445A10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31040-965D-F9AB-4A6A-2F82988D3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0A83B-A31C-7B31-B9E8-897EE1ADB9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22A1C-1A2D-4B21-894D-F0393010208C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2ED77-005C-26D6-C2A1-8E56B0022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59443-A618-3D01-6A03-AC010F9D2E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CCC3C-D6D3-45A0-88D1-D602D4CBE7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13C7225-0932-5505-7305-8966899B104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490" y="-87802"/>
            <a:ext cx="1778490" cy="177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95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openxmlformats.org/officeDocument/2006/relationships/audio" Target="../media/audio1.wav"/><Relationship Id="rId4" Type="http://schemas.microsoft.com/office/2007/relationships/hdphoto" Target="../media/hdphoto2.wdp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0.png"/><Relationship Id="rId5" Type="http://schemas.openxmlformats.org/officeDocument/2006/relationships/image" Target="../media/image12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21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0.emf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28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2.wdp"/><Relationship Id="rId9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28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2.wdp"/><Relationship Id="rId9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28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2.wdp"/><Relationship Id="rId9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28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2.wdp"/><Relationship Id="rId9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E5C797-0D86-EE04-E30A-3D3A95F98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400000"/>
                    </a14:imgEffect>
                    <a14:imgEffect>
                      <a14:brightnessContrast contrast="-21000"/>
                    </a14:imgEffect>
                  </a14:imgLayer>
                </a14:imgProps>
              </a:ext>
            </a:extLst>
          </a:blip>
          <a:srcRect t="993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9661233-848E-E6B0-A743-BE13FACEA759}"/>
              </a:ext>
            </a:extLst>
          </p:cNvPr>
          <p:cNvGrpSpPr/>
          <p:nvPr/>
        </p:nvGrpSpPr>
        <p:grpSpPr>
          <a:xfrm rot="20925674">
            <a:off x="-260756" y="4994529"/>
            <a:ext cx="2703182" cy="1200331"/>
            <a:chOff x="1491342" y="1807027"/>
            <a:chExt cx="2264229" cy="1200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ACE450E-B92D-1C53-4348-48D7EFC7F0B3}"/>
                </a:ext>
              </a:extLst>
            </p:cNvPr>
            <p:cNvSpPr txBox="1"/>
            <p:nvPr/>
          </p:nvSpPr>
          <p:spPr>
            <a:xfrm>
              <a:off x="1491343" y="1807029"/>
              <a:ext cx="2264228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6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lang="en-US" sz="6600" dirty="0">
                <a:ln w="1270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8D646DB-EF9D-B564-E72F-FABB34A35BA1}"/>
                </a:ext>
              </a:extLst>
            </p:cNvPr>
            <p:cNvSpPr txBox="1"/>
            <p:nvPr/>
          </p:nvSpPr>
          <p:spPr>
            <a:xfrm>
              <a:off x="1491342" y="1807027"/>
              <a:ext cx="2264228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600" b="1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lang="en-US" sz="6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0AA7A29-8912-0114-6378-B7000396C21A}"/>
              </a:ext>
            </a:extLst>
          </p:cNvPr>
          <p:cNvGrpSpPr/>
          <p:nvPr/>
        </p:nvGrpSpPr>
        <p:grpSpPr>
          <a:xfrm>
            <a:off x="382384" y="5476679"/>
            <a:ext cx="6344063" cy="1175706"/>
            <a:chOff x="980762" y="4424175"/>
            <a:chExt cx="9833150" cy="11757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5F55173-9A37-C212-21D9-11A211891129}"/>
                </a:ext>
              </a:extLst>
            </p:cNvPr>
            <p:cNvSpPr txBox="1"/>
            <p:nvPr/>
          </p:nvSpPr>
          <p:spPr>
            <a:xfrm>
              <a:off x="980762" y="4424175"/>
              <a:ext cx="9833148" cy="1175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 spc="-150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PHÉP NHÂN, PHÉP CHIA TRONG PHẠM VI 1000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7DA9C7-39B5-CCF5-C497-E7BB8C2AE81C}"/>
                </a:ext>
              </a:extLst>
            </p:cNvPr>
            <p:cNvSpPr txBox="1"/>
            <p:nvPr/>
          </p:nvSpPr>
          <p:spPr>
            <a:xfrm>
              <a:off x="980764" y="4424175"/>
              <a:ext cx="9833148" cy="1175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É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 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Â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7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,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É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I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A 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R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O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G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P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Ạ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M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V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I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1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0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0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0</a:t>
              </a:r>
              <a:endParaRPr lang="en-US" sz="4400" b="1" spc="-15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27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8CB35FC-C9C7-B62D-F764-46CCDAF9D4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23"/>
                    </a14:imgEffect>
                    <a14:imgEffect>
                      <a14:saturation sat="2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C97F314-E00F-9C6B-B82E-FF6CAA3EADE3}"/>
              </a:ext>
            </a:extLst>
          </p:cNvPr>
          <p:cNvGrpSpPr/>
          <p:nvPr/>
        </p:nvGrpSpPr>
        <p:grpSpPr>
          <a:xfrm>
            <a:off x="851732" y="3361769"/>
            <a:ext cx="2223038" cy="2194779"/>
            <a:chOff x="9878277" y="1765038"/>
            <a:chExt cx="1644505" cy="16236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91EA45-B63C-7484-5FC1-D167B6FD2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1D4138B-B141-99DA-F4FC-CFA923EA59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00530" y="2242474"/>
              <a:ext cx="83861" cy="335205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393255F-0DAB-1B05-73B2-0E9F2D62685E}"/>
                </a:ext>
              </a:extLst>
            </p:cNvPr>
            <p:cNvCxnSpPr>
              <a:cxnSpLocks/>
            </p:cNvCxnSpPr>
            <p:nvPr/>
          </p:nvCxnSpPr>
          <p:spPr>
            <a:xfrm>
              <a:off x="10700529" y="2576673"/>
              <a:ext cx="573237" cy="10604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AD45D5E-FBAC-1BA0-B59E-9DDDBF6DF981}"/>
                </a:ext>
              </a:extLst>
            </p:cNvPr>
            <p:cNvSpPr/>
            <p:nvPr/>
          </p:nvSpPr>
          <p:spPr>
            <a:xfrm>
              <a:off x="10649243" y="2527994"/>
              <a:ext cx="102571" cy="9735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555EC1-83EF-FC0E-2ECC-549DD7A1043B}"/>
              </a:ext>
            </a:extLst>
          </p:cNvPr>
          <p:cNvGrpSpPr/>
          <p:nvPr/>
        </p:nvGrpSpPr>
        <p:grpSpPr>
          <a:xfrm>
            <a:off x="450894" y="245737"/>
            <a:ext cx="11396113" cy="1912673"/>
            <a:chOff x="4800993" y="4395585"/>
            <a:chExt cx="11396113" cy="191267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C5BDE2B-F8C4-4D3A-53E2-C335D6026D4D}"/>
                </a:ext>
              </a:extLst>
            </p:cNvPr>
            <p:cNvSpPr/>
            <p:nvPr/>
          </p:nvSpPr>
          <p:spPr>
            <a:xfrm>
              <a:off x="5444837" y="4965857"/>
              <a:ext cx="10752269" cy="1342401"/>
            </a:xfrm>
            <a:custGeom>
              <a:avLst/>
              <a:gdLst>
                <a:gd name="connsiteX0" fmla="*/ 0 w 10752269"/>
                <a:gd name="connsiteY0" fmla="*/ 223738 h 1342401"/>
                <a:gd name="connsiteX1" fmla="*/ 223738 w 10752269"/>
                <a:gd name="connsiteY1" fmla="*/ 0 h 1342401"/>
                <a:gd name="connsiteX2" fmla="*/ 10528531 w 10752269"/>
                <a:gd name="connsiteY2" fmla="*/ 0 h 1342401"/>
                <a:gd name="connsiteX3" fmla="*/ 10752269 w 10752269"/>
                <a:gd name="connsiteY3" fmla="*/ 223738 h 1342401"/>
                <a:gd name="connsiteX4" fmla="*/ 10752269 w 10752269"/>
                <a:gd name="connsiteY4" fmla="*/ 1118663 h 1342401"/>
                <a:gd name="connsiteX5" fmla="*/ 10528531 w 10752269"/>
                <a:gd name="connsiteY5" fmla="*/ 1342401 h 1342401"/>
                <a:gd name="connsiteX6" fmla="*/ 223738 w 10752269"/>
                <a:gd name="connsiteY6" fmla="*/ 1342401 h 1342401"/>
                <a:gd name="connsiteX7" fmla="*/ 0 w 10752269"/>
                <a:gd name="connsiteY7" fmla="*/ 1118663 h 1342401"/>
                <a:gd name="connsiteX8" fmla="*/ 0 w 10752269"/>
                <a:gd name="connsiteY8" fmla="*/ 223738 h 1342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52269" h="1342401" fill="none" extrusionOk="0">
                  <a:moveTo>
                    <a:pt x="0" y="223738"/>
                  </a:moveTo>
                  <a:cubicBezTo>
                    <a:pt x="-6507" y="97450"/>
                    <a:pt x="108976" y="10023"/>
                    <a:pt x="223738" y="0"/>
                  </a:cubicBezTo>
                  <a:cubicBezTo>
                    <a:pt x="1412451" y="-61902"/>
                    <a:pt x="8779780" y="-101778"/>
                    <a:pt x="10528531" y="0"/>
                  </a:cubicBezTo>
                  <a:cubicBezTo>
                    <a:pt x="10642409" y="-3038"/>
                    <a:pt x="10757866" y="92712"/>
                    <a:pt x="10752269" y="223738"/>
                  </a:cubicBezTo>
                  <a:cubicBezTo>
                    <a:pt x="10826362" y="450247"/>
                    <a:pt x="10751218" y="888035"/>
                    <a:pt x="10752269" y="1118663"/>
                  </a:cubicBezTo>
                  <a:cubicBezTo>
                    <a:pt x="10739140" y="1235802"/>
                    <a:pt x="10647445" y="1320893"/>
                    <a:pt x="10528531" y="1342401"/>
                  </a:cubicBezTo>
                  <a:cubicBezTo>
                    <a:pt x="8997312" y="1200009"/>
                    <a:pt x="3502782" y="1453502"/>
                    <a:pt x="223738" y="1342401"/>
                  </a:cubicBezTo>
                  <a:cubicBezTo>
                    <a:pt x="79592" y="1352697"/>
                    <a:pt x="-4889" y="1264521"/>
                    <a:pt x="0" y="1118663"/>
                  </a:cubicBezTo>
                  <a:cubicBezTo>
                    <a:pt x="8238" y="749866"/>
                    <a:pt x="69259" y="615021"/>
                    <a:pt x="0" y="223738"/>
                  </a:cubicBezTo>
                  <a:close/>
                </a:path>
                <a:path w="10752269" h="1342401" stroke="0" extrusionOk="0">
                  <a:moveTo>
                    <a:pt x="0" y="223738"/>
                  </a:moveTo>
                  <a:cubicBezTo>
                    <a:pt x="-11905" y="84438"/>
                    <a:pt x="98641" y="-2560"/>
                    <a:pt x="223738" y="0"/>
                  </a:cubicBezTo>
                  <a:cubicBezTo>
                    <a:pt x="4551778" y="-164947"/>
                    <a:pt x="6243805" y="-52288"/>
                    <a:pt x="10528531" y="0"/>
                  </a:cubicBezTo>
                  <a:cubicBezTo>
                    <a:pt x="10651186" y="-14288"/>
                    <a:pt x="10731987" y="103418"/>
                    <a:pt x="10752269" y="223738"/>
                  </a:cubicBezTo>
                  <a:cubicBezTo>
                    <a:pt x="10747307" y="634946"/>
                    <a:pt x="10816117" y="1015817"/>
                    <a:pt x="10752269" y="1118663"/>
                  </a:cubicBezTo>
                  <a:cubicBezTo>
                    <a:pt x="10757044" y="1248395"/>
                    <a:pt x="10651092" y="1340571"/>
                    <a:pt x="10528531" y="1342401"/>
                  </a:cubicBezTo>
                  <a:cubicBezTo>
                    <a:pt x="7954912" y="1500942"/>
                    <a:pt x="1727213" y="1200565"/>
                    <a:pt x="223738" y="1342401"/>
                  </a:cubicBezTo>
                  <a:cubicBezTo>
                    <a:pt x="99451" y="1355038"/>
                    <a:pt x="1911" y="1241566"/>
                    <a:pt x="0" y="1118663"/>
                  </a:cubicBezTo>
                  <a:cubicBezTo>
                    <a:pt x="13633" y="844134"/>
                    <a:pt x="73284" y="528361"/>
                    <a:pt x="0" y="223738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 kim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trí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giữa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hai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theo </a:t>
              </a:r>
              <a:r>
                <a:rPr lang="vi-VN" sz="32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vi-VN" sz="3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bé</a:t>
              </a:r>
              <a:r>
                <a:rPr lang="vi-VN" sz="3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hơn 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(riêng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trường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giữa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12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theo 12).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FA4A7E7-E06F-4128-E87B-92DF3062A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00993" y="4395585"/>
              <a:ext cx="1140543" cy="1140543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8DF28B5-E713-602B-BFA5-D22D66079B4E}"/>
              </a:ext>
            </a:extLst>
          </p:cNvPr>
          <p:cNvSpPr/>
          <p:nvPr/>
        </p:nvSpPr>
        <p:spPr>
          <a:xfrm>
            <a:off x="385525" y="2422446"/>
            <a:ext cx="3231837" cy="606682"/>
          </a:xfrm>
          <a:custGeom>
            <a:avLst/>
            <a:gdLst>
              <a:gd name="connsiteX0" fmla="*/ 0 w 3231837"/>
              <a:gd name="connsiteY0" fmla="*/ 101116 h 606682"/>
              <a:gd name="connsiteX1" fmla="*/ 101116 w 3231837"/>
              <a:gd name="connsiteY1" fmla="*/ 0 h 606682"/>
              <a:gd name="connsiteX2" fmla="*/ 3130721 w 3231837"/>
              <a:gd name="connsiteY2" fmla="*/ 0 h 606682"/>
              <a:gd name="connsiteX3" fmla="*/ 3231837 w 3231837"/>
              <a:gd name="connsiteY3" fmla="*/ 101116 h 606682"/>
              <a:gd name="connsiteX4" fmla="*/ 3231837 w 3231837"/>
              <a:gd name="connsiteY4" fmla="*/ 505566 h 606682"/>
              <a:gd name="connsiteX5" fmla="*/ 3130721 w 3231837"/>
              <a:gd name="connsiteY5" fmla="*/ 606682 h 606682"/>
              <a:gd name="connsiteX6" fmla="*/ 101116 w 3231837"/>
              <a:gd name="connsiteY6" fmla="*/ 606682 h 606682"/>
              <a:gd name="connsiteX7" fmla="*/ 0 w 3231837"/>
              <a:gd name="connsiteY7" fmla="*/ 505566 h 606682"/>
              <a:gd name="connsiteX8" fmla="*/ 0 w 3231837"/>
              <a:gd name="connsiteY8" fmla="*/ 101116 h 606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1837" h="606682" fill="none" extrusionOk="0">
                <a:moveTo>
                  <a:pt x="0" y="101116"/>
                </a:moveTo>
                <a:cubicBezTo>
                  <a:pt x="-3579" y="43774"/>
                  <a:pt x="48450" y="3618"/>
                  <a:pt x="101116" y="0"/>
                </a:cubicBezTo>
                <a:cubicBezTo>
                  <a:pt x="1445655" y="-61902"/>
                  <a:pt x="2507871" y="-101778"/>
                  <a:pt x="3130721" y="0"/>
                </a:cubicBezTo>
                <a:cubicBezTo>
                  <a:pt x="3182074" y="-1408"/>
                  <a:pt x="3237842" y="37269"/>
                  <a:pt x="3231837" y="101116"/>
                </a:cubicBezTo>
                <a:cubicBezTo>
                  <a:pt x="3218439" y="252766"/>
                  <a:pt x="3265376" y="344971"/>
                  <a:pt x="3231837" y="505566"/>
                </a:cubicBezTo>
                <a:cubicBezTo>
                  <a:pt x="3224165" y="557655"/>
                  <a:pt x="3184578" y="597493"/>
                  <a:pt x="3130721" y="606682"/>
                </a:cubicBezTo>
                <a:cubicBezTo>
                  <a:pt x="2579753" y="464290"/>
                  <a:pt x="1175052" y="717783"/>
                  <a:pt x="101116" y="606682"/>
                </a:cubicBezTo>
                <a:cubicBezTo>
                  <a:pt x="44312" y="607162"/>
                  <a:pt x="-701" y="564606"/>
                  <a:pt x="0" y="505566"/>
                </a:cubicBezTo>
                <a:cubicBezTo>
                  <a:pt x="12709" y="409137"/>
                  <a:pt x="-14624" y="145695"/>
                  <a:pt x="0" y="101116"/>
                </a:cubicBezTo>
                <a:close/>
              </a:path>
              <a:path w="3231837" h="606682" stroke="0" extrusionOk="0">
                <a:moveTo>
                  <a:pt x="0" y="101116"/>
                </a:moveTo>
                <a:cubicBezTo>
                  <a:pt x="-4444" y="39398"/>
                  <a:pt x="44003" y="-2121"/>
                  <a:pt x="101116" y="0"/>
                </a:cubicBezTo>
                <a:cubicBezTo>
                  <a:pt x="1386283" y="-164947"/>
                  <a:pt x="1643447" y="-52288"/>
                  <a:pt x="3130721" y="0"/>
                </a:cubicBezTo>
                <a:cubicBezTo>
                  <a:pt x="3185968" y="-9368"/>
                  <a:pt x="3230013" y="45563"/>
                  <a:pt x="3231837" y="101116"/>
                </a:cubicBezTo>
                <a:cubicBezTo>
                  <a:pt x="3261307" y="166268"/>
                  <a:pt x="3239964" y="357993"/>
                  <a:pt x="3231837" y="505566"/>
                </a:cubicBezTo>
                <a:cubicBezTo>
                  <a:pt x="3235314" y="565901"/>
                  <a:pt x="3181699" y="597826"/>
                  <a:pt x="3130721" y="606682"/>
                </a:cubicBezTo>
                <a:cubicBezTo>
                  <a:pt x="2172898" y="765223"/>
                  <a:pt x="686142" y="464846"/>
                  <a:pt x="101116" y="606682"/>
                </a:cubicBezTo>
                <a:cubicBezTo>
                  <a:pt x="45125" y="609244"/>
                  <a:pt x="6525" y="559142"/>
                  <a:pt x="0" y="505566"/>
                </a:cubicBezTo>
                <a:cubicBezTo>
                  <a:pt x="-6566" y="338740"/>
                  <a:pt x="-8785" y="198785"/>
                  <a:pt x="0" y="101116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Chỉ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đọc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kim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giờ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A0060A0-1F61-1195-8614-0C6518B4A975}"/>
              </a:ext>
            </a:extLst>
          </p:cNvPr>
          <p:cNvSpPr/>
          <p:nvPr/>
        </p:nvSpPr>
        <p:spPr>
          <a:xfrm>
            <a:off x="718876" y="5753393"/>
            <a:ext cx="2488747" cy="743285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12 </a:t>
            </a:r>
            <a:r>
              <a:rPr lang="en-US" sz="3600" b="1" dirty="0" err="1">
                <a:solidFill>
                  <a:schemeClr val="tx1"/>
                </a:solidFill>
              </a:rPr>
              <a:t>giờ</a:t>
            </a:r>
            <a:endParaRPr lang="en-US" sz="3600" dirty="0">
              <a:solidFill>
                <a:schemeClr val="tx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93BC797-9B02-8A5F-843E-DCEE65B359A6}"/>
              </a:ext>
            </a:extLst>
          </p:cNvPr>
          <p:cNvGrpSpPr/>
          <p:nvPr/>
        </p:nvGrpSpPr>
        <p:grpSpPr>
          <a:xfrm>
            <a:off x="3639385" y="3342760"/>
            <a:ext cx="2223038" cy="2194779"/>
            <a:chOff x="10072949" y="1609229"/>
            <a:chExt cx="1644505" cy="16236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9909492-9CF1-1615-D477-F891CEB6079C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0A22CF06-0FC4-5585-BBE2-906281CAD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3273CBD7-CD1F-4421-14DA-70AAC536E3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1062" y="4772426"/>
                <a:ext cx="169670" cy="284849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1E3849EA-4B0A-6F10-86B7-0D7828C251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7034" y="4286656"/>
                <a:ext cx="239706" cy="49617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F324BFA-8077-588E-AC7D-5DD2E0B1269A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D26444E-94A6-B2EA-2A39-76E892A6762A}"/>
              </a:ext>
            </a:extLst>
          </p:cNvPr>
          <p:cNvSpPr/>
          <p:nvPr/>
        </p:nvSpPr>
        <p:spPr>
          <a:xfrm>
            <a:off x="3506530" y="5753392"/>
            <a:ext cx="2488747" cy="743285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5 </a:t>
            </a:r>
            <a:r>
              <a:rPr lang="en-US" sz="3600" b="1" dirty="0" err="1">
                <a:solidFill>
                  <a:schemeClr val="tx1"/>
                </a:solidFill>
              </a:rPr>
              <a:t>giờ</a:t>
            </a:r>
            <a:endParaRPr lang="en-US" sz="3600" dirty="0">
              <a:solidFill>
                <a:schemeClr val="tx1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68AD6E7-9248-0F82-8B3F-41E03722F586}"/>
              </a:ext>
            </a:extLst>
          </p:cNvPr>
          <p:cNvGrpSpPr/>
          <p:nvPr/>
        </p:nvGrpSpPr>
        <p:grpSpPr>
          <a:xfrm>
            <a:off x="6427038" y="3323751"/>
            <a:ext cx="2223037" cy="2194779"/>
            <a:chOff x="7915740" y="1765686"/>
            <a:chExt cx="1643848" cy="1622952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CBE4A29-C0AF-809B-D682-CDA9AF368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2F49385-12EF-1841-FBB2-808DD54386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08755" y="2575257"/>
              <a:ext cx="329111" cy="12283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33BA9C0-F4C2-55DD-F98A-479226AD93D0}"/>
                </a:ext>
              </a:extLst>
            </p:cNvPr>
            <p:cNvCxnSpPr>
              <a:cxnSpLocks/>
            </p:cNvCxnSpPr>
            <p:nvPr/>
          </p:nvCxnSpPr>
          <p:spPr>
            <a:xfrm>
              <a:off x="8735744" y="2567424"/>
              <a:ext cx="522024" cy="18481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FD68BD2-F281-3BE7-4F7C-B6E1FF30093E}"/>
                </a:ext>
              </a:extLst>
            </p:cNvPr>
            <p:cNvSpPr/>
            <p:nvPr/>
          </p:nvSpPr>
          <p:spPr>
            <a:xfrm>
              <a:off x="8710574" y="2538579"/>
              <a:ext cx="70098" cy="6952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8F9C3F6A-EECE-2DEB-A7AC-681AD64C3C4E}"/>
              </a:ext>
            </a:extLst>
          </p:cNvPr>
          <p:cNvSpPr/>
          <p:nvPr/>
        </p:nvSpPr>
        <p:spPr>
          <a:xfrm>
            <a:off x="6294184" y="5753392"/>
            <a:ext cx="2488747" cy="743285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8 </a:t>
            </a:r>
            <a:r>
              <a:rPr lang="en-US" sz="3600" b="1" dirty="0" err="1">
                <a:solidFill>
                  <a:schemeClr val="tx1"/>
                </a:solidFill>
              </a:rPr>
              <a:t>giờ</a:t>
            </a:r>
            <a:endParaRPr lang="en-US" sz="3600" dirty="0">
              <a:solidFill>
                <a:schemeClr val="tx1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2F6FDEE-BD92-B604-7A68-91BFE0E4C698}"/>
              </a:ext>
            </a:extLst>
          </p:cNvPr>
          <p:cNvGrpSpPr/>
          <p:nvPr/>
        </p:nvGrpSpPr>
        <p:grpSpPr>
          <a:xfrm>
            <a:off x="9214689" y="3380778"/>
            <a:ext cx="2223038" cy="2194779"/>
            <a:chOff x="5952546" y="1765038"/>
            <a:chExt cx="1644505" cy="1623600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229EB821-4E5E-7B89-7C23-F5261B2EB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546" y="1765038"/>
              <a:ext cx="1644505" cy="1623600"/>
            </a:xfrm>
            <a:prstGeom prst="rect">
              <a:avLst/>
            </a:prstGeom>
          </p:spPr>
        </p:pic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F135335A-CC8A-62C9-8737-70AC416B38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02702" y="2207737"/>
              <a:ext cx="81454" cy="36910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E59C039B-9CF3-6121-2217-81742C4E12A5}"/>
                </a:ext>
              </a:extLst>
            </p:cNvPr>
            <p:cNvCxnSpPr>
              <a:cxnSpLocks/>
            </p:cNvCxnSpPr>
            <p:nvPr/>
          </p:nvCxnSpPr>
          <p:spPr>
            <a:xfrm>
              <a:off x="6778638" y="2576838"/>
              <a:ext cx="59291" cy="51959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8686302-0C88-BED8-F1D5-F583F1A7E5F3}"/>
                </a:ext>
              </a:extLst>
            </p:cNvPr>
            <p:cNvSpPr/>
            <p:nvPr/>
          </p:nvSpPr>
          <p:spPr>
            <a:xfrm>
              <a:off x="6741322" y="2532746"/>
              <a:ext cx="81059" cy="75763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0FD251AB-41F4-20BD-F17B-6A3AEC7102E6}"/>
              </a:ext>
            </a:extLst>
          </p:cNvPr>
          <p:cNvSpPr/>
          <p:nvPr/>
        </p:nvSpPr>
        <p:spPr>
          <a:xfrm>
            <a:off x="9138650" y="5753392"/>
            <a:ext cx="2488747" cy="743285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11 </a:t>
            </a:r>
            <a:r>
              <a:rPr lang="en-US" sz="3600" b="1" dirty="0" err="1">
                <a:solidFill>
                  <a:schemeClr val="tx1"/>
                </a:solidFill>
              </a:rPr>
              <a:t>giờ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95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33" grpId="0" animBg="1"/>
          <p:bldP spid="43" grpId="0" animBg="1"/>
          <p:bldP spid="51" grpId="0" animBg="1"/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33" grpId="0" animBg="1"/>
          <p:bldP spid="43" grpId="0" animBg="1"/>
          <p:bldP spid="51" grpId="0" animBg="1"/>
          <p:bldP spid="58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8CB35FC-C9C7-B62D-F764-46CCDAF9D4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23"/>
                    </a14:imgEffect>
                    <a14:imgEffect>
                      <a14:saturation sat="2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C97F314-E00F-9C6B-B82E-FF6CAA3EADE3}"/>
              </a:ext>
            </a:extLst>
          </p:cNvPr>
          <p:cNvGrpSpPr/>
          <p:nvPr/>
        </p:nvGrpSpPr>
        <p:grpSpPr>
          <a:xfrm>
            <a:off x="851732" y="3361769"/>
            <a:ext cx="2223038" cy="2194779"/>
            <a:chOff x="9878277" y="1765038"/>
            <a:chExt cx="1644505" cy="16236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91EA45-B63C-7484-5FC1-D167B6FD2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1D4138B-B141-99DA-F4FC-CFA923EA59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00530" y="2242474"/>
              <a:ext cx="83861" cy="335205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393255F-0DAB-1B05-73B2-0E9F2D62685E}"/>
                </a:ext>
              </a:extLst>
            </p:cNvPr>
            <p:cNvCxnSpPr>
              <a:cxnSpLocks/>
            </p:cNvCxnSpPr>
            <p:nvPr/>
          </p:nvCxnSpPr>
          <p:spPr>
            <a:xfrm>
              <a:off x="10700529" y="2576673"/>
              <a:ext cx="573237" cy="10604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AD45D5E-FBAC-1BA0-B59E-9DDDBF6DF981}"/>
                </a:ext>
              </a:extLst>
            </p:cNvPr>
            <p:cNvSpPr/>
            <p:nvPr/>
          </p:nvSpPr>
          <p:spPr>
            <a:xfrm>
              <a:off x="10649243" y="2527994"/>
              <a:ext cx="102571" cy="9735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555EC1-83EF-FC0E-2ECC-549DD7A1043B}"/>
              </a:ext>
            </a:extLst>
          </p:cNvPr>
          <p:cNvGrpSpPr/>
          <p:nvPr/>
        </p:nvGrpSpPr>
        <p:grpSpPr>
          <a:xfrm>
            <a:off x="450894" y="245737"/>
            <a:ext cx="11396113" cy="1912673"/>
            <a:chOff x="4800993" y="4395585"/>
            <a:chExt cx="11396113" cy="191267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C5BDE2B-F8C4-4D3A-53E2-C335D6026D4D}"/>
                </a:ext>
              </a:extLst>
            </p:cNvPr>
            <p:cNvSpPr/>
            <p:nvPr/>
          </p:nvSpPr>
          <p:spPr>
            <a:xfrm>
              <a:off x="5444837" y="4965857"/>
              <a:ext cx="10752269" cy="1342401"/>
            </a:xfrm>
            <a:custGeom>
              <a:avLst/>
              <a:gdLst>
                <a:gd name="connsiteX0" fmla="*/ 0 w 10752269"/>
                <a:gd name="connsiteY0" fmla="*/ 223738 h 1342401"/>
                <a:gd name="connsiteX1" fmla="*/ 223738 w 10752269"/>
                <a:gd name="connsiteY1" fmla="*/ 0 h 1342401"/>
                <a:gd name="connsiteX2" fmla="*/ 10528531 w 10752269"/>
                <a:gd name="connsiteY2" fmla="*/ 0 h 1342401"/>
                <a:gd name="connsiteX3" fmla="*/ 10752269 w 10752269"/>
                <a:gd name="connsiteY3" fmla="*/ 223738 h 1342401"/>
                <a:gd name="connsiteX4" fmla="*/ 10752269 w 10752269"/>
                <a:gd name="connsiteY4" fmla="*/ 1118663 h 1342401"/>
                <a:gd name="connsiteX5" fmla="*/ 10528531 w 10752269"/>
                <a:gd name="connsiteY5" fmla="*/ 1342401 h 1342401"/>
                <a:gd name="connsiteX6" fmla="*/ 223738 w 10752269"/>
                <a:gd name="connsiteY6" fmla="*/ 1342401 h 1342401"/>
                <a:gd name="connsiteX7" fmla="*/ 0 w 10752269"/>
                <a:gd name="connsiteY7" fmla="*/ 1118663 h 1342401"/>
                <a:gd name="connsiteX8" fmla="*/ 0 w 10752269"/>
                <a:gd name="connsiteY8" fmla="*/ 223738 h 1342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52269" h="1342401" fill="none" extrusionOk="0">
                  <a:moveTo>
                    <a:pt x="0" y="223738"/>
                  </a:moveTo>
                  <a:cubicBezTo>
                    <a:pt x="-6507" y="97450"/>
                    <a:pt x="108976" y="10023"/>
                    <a:pt x="223738" y="0"/>
                  </a:cubicBezTo>
                  <a:cubicBezTo>
                    <a:pt x="1412451" y="-61902"/>
                    <a:pt x="8779780" y="-101778"/>
                    <a:pt x="10528531" y="0"/>
                  </a:cubicBezTo>
                  <a:cubicBezTo>
                    <a:pt x="10642409" y="-3038"/>
                    <a:pt x="10757866" y="92712"/>
                    <a:pt x="10752269" y="223738"/>
                  </a:cubicBezTo>
                  <a:cubicBezTo>
                    <a:pt x="10826362" y="450247"/>
                    <a:pt x="10751218" y="888035"/>
                    <a:pt x="10752269" y="1118663"/>
                  </a:cubicBezTo>
                  <a:cubicBezTo>
                    <a:pt x="10739140" y="1235802"/>
                    <a:pt x="10647445" y="1320893"/>
                    <a:pt x="10528531" y="1342401"/>
                  </a:cubicBezTo>
                  <a:cubicBezTo>
                    <a:pt x="8997312" y="1200009"/>
                    <a:pt x="3502782" y="1453502"/>
                    <a:pt x="223738" y="1342401"/>
                  </a:cubicBezTo>
                  <a:cubicBezTo>
                    <a:pt x="79592" y="1352697"/>
                    <a:pt x="-4889" y="1264521"/>
                    <a:pt x="0" y="1118663"/>
                  </a:cubicBezTo>
                  <a:cubicBezTo>
                    <a:pt x="8238" y="749866"/>
                    <a:pt x="69259" y="615021"/>
                    <a:pt x="0" y="223738"/>
                  </a:cubicBezTo>
                  <a:close/>
                </a:path>
                <a:path w="10752269" h="1342401" stroke="0" extrusionOk="0">
                  <a:moveTo>
                    <a:pt x="0" y="223738"/>
                  </a:moveTo>
                  <a:cubicBezTo>
                    <a:pt x="-11905" y="84438"/>
                    <a:pt x="98641" y="-2560"/>
                    <a:pt x="223738" y="0"/>
                  </a:cubicBezTo>
                  <a:cubicBezTo>
                    <a:pt x="4551778" y="-164947"/>
                    <a:pt x="6243805" y="-52288"/>
                    <a:pt x="10528531" y="0"/>
                  </a:cubicBezTo>
                  <a:cubicBezTo>
                    <a:pt x="10651186" y="-14288"/>
                    <a:pt x="10731987" y="103418"/>
                    <a:pt x="10752269" y="223738"/>
                  </a:cubicBezTo>
                  <a:cubicBezTo>
                    <a:pt x="10747307" y="634946"/>
                    <a:pt x="10816117" y="1015817"/>
                    <a:pt x="10752269" y="1118663"/>
                  </a:cubicBezTo>
                  <a:cubicBezTo>
                    <a:pt x="10757044" y="1248395"/>
                    <a:pt x="10651092" y="1340571"/>
                    <a:pt x="10528531" y="1342401"/>
                  </a:cubicBezTo>
                  <a:cubicBezTo>
                    <a:pt x="7954912" y="1500942"/>
                    <a:pt x="1727213" y="1200565"/>
                    <a:pt x="223738" y="1342401"/>
                  </a:cubicBezTo>
                  <a:cubicBezTo>
                    <a:pt x="99451" y="1355038"/>
                    <a:pt x="1911" y="1241566"/>
                    <a:pt x="0" y="1118663"/>
                  </a:cubicBezTo>
                  <a:cubicBezTo>
                    <a:pt x="13633" y="844134"/>
                    <a:pt x="73284" y="528361"/>
                    <a:pt x="0" y="223738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 kim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trí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giữa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hai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theo </a:t>
              </a:r>
              <a:r>
                <a:rPr lang="vi-VN" sz="32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vi-VN" sz="3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bé</a:t>
              </a:r>
              <a:r>
                <a:rPr lang="vi-VN" sz="3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hơn 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(riêng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trường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giữa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12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theo 12).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FA4A7E7-E06F-4128-E87B-92DF3062A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00993" y="4395585"/>
              <a:ext cx="1140543" cy="1140543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8DF28B5-E713-602B-BFA5-D22D66079B4E}"/>
              </a:ext>
            </a:extLst>
          </p:cNvPr>
          <p:cNvSpPr/>
          <p:nvPr/>
        </p:nvSpPr>
        <p:spPr>
          <a:xfrm>
            <a:off x="385525" y="2422446"/>
            <a:ext cx="3447566" cy="606682"/>
          </a:xfrm>
          <a:custGeom>
            <a:avLst/>
            <a:gdLst>
              <a:gd name="connsiteX0" fmla="*/ 0 w 3447566"/>
              <a:gd name="connsiteY0" fmla="*/ 101116 h 606682"/>
              <a:gd name="connsiteX1" fmla="*/ 101116 w 3447566"/>
              <a:gd name="connsiteY1" fmla="*/ 0 h 606682"/>
              <a:gd name="connsiteX2" fmla="*/ 3346450 w 3447566"/>
              <a:gd name="connsiteY2" fmla="*/ 0 h 606682"/>
              <a:gd name="connsiteX3" fmla="*/ 3447566 w 3447566"/>
              <a:gd name="connsiteY3" fmla="*/ 101116 h 606682"/>
              <a:gd name="connsiteX4" fmla="*/ 3447566 w 3447566"/>
              <a:gd name="connsiteY4" fmla="*/ 505566 h 606682"/>
              <a:gd name="connsiteX5" fmla="*/ 3346450 w 3447566"/>
              <a:gd name="connsiteY5" fmla="*/ 606682 h 606682"/>
              <a:gd name="connsiteX6" fmla="*/ 101116 w 3447566"/>
              <a:gd name="connsiteY6" fmla="*/ 606682 h 606682"/>
              <a:gd name="connsiteX7" fmla="*/ 0 w 3447566"/>
              <a:gd name="connsiteY7" fmla="*/ 505566 h 606682"/>
              <a:gd name="connsiteX8" fmla="*/ 0 w 3447566"/>
              <a:gd name="connsiteY8" fmla="*/ 101116 h 606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7566" h="606682" fill="none" extrusionOk="0">
                <a:moveTo>
                  <a:pt x="0" y="101116"/>
                </a:moveTo>
                <a:cubicBezTo>
                  <a:pt x="-3579" y="43774"/>
                  <a:pt x="48450" y="3618"/>
                  <a:pt x="101116" y="0"/>
                </a:cubicBezTo>
                <a:cubicBezTo>
                  <a:pt x="586317" y="-61902"/>
                  <a:pt x="2456051" y="-101778"/>
                  <a:pt x="3346450" y="0"/>
                </a:cubicBezTo>
                <a:cubicBezTo>
                  <a:pt x="3397803" y="-1408"/>
                  <a:pt x="3453571" y="37269"/>
                  <a:pt x="3447566" y="101116"/>
                </a:cubicBezTo>
                <a:cubicBezTo>
                  <a:pt x="3434168" y="252766"/>
                  <a:pt x="3481105" y="344971"/>
                  <a:pt x="3447566" y="505566"/>
                </a:cubicBezTo>
                <a:cubicBezTo>
                  <a:pt x="3439894" y="557655"/>
                  <a:pt x="3400307" y="597493"/>
                  <a:pt x="3346450" y="606682"/>
                </a:cubicBezTo>
                <a:cubicBezTo>
                  <a:pt x="2288185" y="464290"/>
                  <a:pt x="944058" y="717783"/>
                  <a:pt x="101116" y="606682"/>
                </a:cubicBezTo>
                <a:cubicBezTo>
                  <a:pt x="44312" y="607162"/>
                  <a:pt x="-701" y="564606"/>
                  <a:pt x="0" y="505566"/>
                </a:cubicBezTo>
                <a:cubicBezTo>
                  <a:pt x="12709" y="409137"/>
                  <a:pt x="-14624" y="145695"/>
                  <a:pt x="0" y="101116"/>
                </a:cubicBezTo>
                <a:close/>
              </a:path>
              <a:path w="3447566" h="606682" stroke="0" extrusionOk="0">
                <a:moveTo>
                  <a:pt x="0" y="101116"/>
                </a:moveTo>
                <a:cubicBezTo>
                  <a:pt x="-4444" y="39398"/>
                  <a:pt x="44003" y="-2121"/>
                  <a:pt x="101116" y="0"/>
                </a:cubicBezTo>
                <a:cubicBezTo>
                  <a:pt x="1022131" y="-164947"/>
                  <a:pt x="1856810" y="-52288"/>
                  <a:pt x="3346450" y="0"/>
                </a:cubicBezTo>
                <a:cubicBezTo>
                  <a:pt x="3401697" y="-9368"/>
                  <a:pt x="3445742" y="45563"/>
                  <a:pt x="3447566" y="101116"/>
                </a:cubicBezTo>
                <a:cubicBezTo>
                  <a:pt x="3477036" y="166268"/>
                  <a:pt x="3455693" y="357993"/>
                  <a:pt x="3447566" y="505566"/>
                </a:cubicBezTo>
                <a:cubicBezTo>
                  <a:pt x="3451043" y="565901"/>
                  <a:pt x="3397428" y="597826"/>
                  <a:pt x="3346450" y="606682"/>
                </a:cubicBezTo>
                <a:cubicBezTo>
                  <a:pt x="2170694" y="765223"/>
                  <a:pt x="1310947" y="464846"/>
                  <a:pt x="101116" y="606682"/>
                </a:cubicBezTo>
                <a:cubicBezTo>
                  <a:pt x="45125" y="609244"/>
                  <a:pt x="6525" y="559142"/>
                  <a:pt x="0" y="505566"/>
                </a:cubicBezTo>
                <a:cubicBezTo>
                  <a:pt x="-6566" y="338740"/>
                  <a:pt x="-8785" y="198785"/>
                  <a:pt x="0" y="101116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Chỉ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đọc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kim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phút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A0060A0-1F61-1195-8614-0C6518B4A975}"/>
              </a:ext>
            </a:extLst>
          </p:cNvPr>
          <p:cNvSpPr/>
          <p:nvPr/>
        </p:nvSpPr>
        <p:spPr>
          <a:xfrm>
            <a:off x="718876" y="5753393"/>
            <a:ext cx="2488747" cy="743285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17 </a:t>
            </a:r>
            <a:r>
              <a:rPr lang="en-US" sz="3600" b="1" dirty="0" err="1">
                <a:solidFill>
                  <a:schemeClr val="tx1"/>
                </a:solidFill>
              </a:rPr>
              <a:t>phút</a:t>
            </a:r>
            <a:endParaRPr lang="en-US" sz="3600" dirty="0">
              <a:solidFill>
                <a:schemeClr val="tx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93BC797-9B02-8A5F-843E-DCEE65B359A6}"/>
              </a:ext>
            </a:extLst>
          </p:cNvPr>
          <p:cNvGrpSpPr/>
          <p:nvPr/>
        </p:nvGrpSpPr>
        <p:grpSpPr>
          <a:xfrm>
            <a:off x="3639385" y="3342760"/>
            <a:ext cx="2223038" cy="2194779"/>
            <a:chOff x="10072949" y="1609229"/>
            <a:chExt cx="1644505" cy="16236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9909492-9CF1-1615-D477-F891CEB6079C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0A22CF06-0FC4-5585-BBE2-906281CAD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3273CBD7-CD1F-4421-14DA-70AAC536E3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1062" y="4772426"/>
                <a:ext cx="169670" cy="284849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1E3849EA-4B0A-6F10-86B7-0D7828C251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7034" y="4286656"/>
                <a:ext cx="239706" cy="49617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F324BFA-8077-588E-AC7D-5DD2E0B1269A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D26444E-94A6-B2EA-2A39-76E892A6762A}"/>
              </a:ext>
            </a:extLst>
          </p:cNvPr>
          <p:cNvSpPr/>
          <p:nvPr/>
        </p:nvSpPr>
        <p:spPr>
          <a:xfrm>
            <a:off x="3506530" y="5753392"/>
            <a:ext cx="2488747" cy="743285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 </a:t>
            </a:r>
            <a:r>
              <a:rPr lang="en-US" sz="3600" b="1" dirty="0" err="1">
                <a:solidFill>
                  <a:schemeClr val="tx1"/>
                </a:solidFill>
              </a:rPr>
              <a:t>phút</a:t>
            </a:r>
            <a:endParaRPr lang="en-US" sz="3600" dirty="0">
              <a:solidFill>
                <a:schemeClr val="tx1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68AD6E7-9248-0F82-8B3F-41E03722F586}"/>
              </a:ext>
            </a:extLst>
          </p:cNvPr>
          <p:cNvGrpSpPr/>
          <p:nvPr/>
        </p:nvGrpSpPr>
        <p:grpSpPr>
          <a:xfrm>
            <a:off x="6427038" y="3323751"/>
            <a:ext cx="2223037" cy="2194779"/>
            <a:chOff x="7915740" y="1765686"/>
            <a:chExt cx="1643848" cy="1622952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CBE4A29-C0AF-809B-D682-CDA9AF368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2F49385-12EF-1841-FBB2-808DD54386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08755" y="2575257"/>
              <a:ext cx="329111" cy="12283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33BA9C0-F4C2-55DD-F98A-479226AD93D0}"/>
                </a:ext>
              </a:extLst>
            </p:cNvPr>
            <p:cNvCxnSpPr>
              <a:cxnSpLocks/>
            </p:cNvCxnSpPr>
            <p:nvPr/>
          </p:nvCxnSpPr>
          <p:spPr>
            <a:xfrm>
              <a:off x="8735744" y="2567424"/>
              <a:ext cx="522024" cy="18481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FD68BD2-F281-3BE7-4F7C-B6E1FF30093E}"/>
                </a:ext>
              </a:extLst>
            </p:cNvPr>
            <p:cNvSpPr/>
            <p:nvPr/>
          </p:nvSpPr>
          <p:spPr>
            <a:xfrm>
              <a:off x="8710574" y="2538579"/>
              <a:ext cx="70098" cy="6952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8F9C3F6A-EECE-2DEB-A7AC-681AD64C3C4E}"/>
              </a:ext>
            </a:extLst>
          </p:cNvPr>
          <p:cNvSpPr/>
          <p:nvPr/>
        </p:nvSpPr>
        <p:spPr>
          <a:xfrm>
            <a:off x="6294184" y="5753392"/>
            <a:ext cx="2488747" cy="743285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18 </a:t>
            </a:r>
            <a:r>
              <a:rPr lang="en-US" sz="3600" b="1" dirty="0" err="1">
                <a:solidFill>
                  <a:schemeClr val="tx1"/>
                </a:solidFill>
              </a:rPr>
              <a:t>phút</a:t>
            </a:r>
            <a:endParaRPr lang="en-US" sz="3600" dirty="0">
              <a:solidFill>
                <a:schemeClr val="tx1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2F6FDEE-BD92-B604-7A68-91BFE0E4C698}"/>
              </a:ext>
            </a:extLst>
          </p:cNvPr>
          <p:cNvGrpSpPr/>
          <p:nvPr/>
        </p:nvGrpSpPr>
        <p:grpSpPr>
          <a:xfrm>
            <a:off x="9214689" y="3380778"/>
            <a:ext cx="2223038" cy="2194779"/>
            <a:chOff x="5952546" y="1765038"/>
            <a:chExt cx="1644505" cy="1623600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229EB821-4E5E-7B89-7C23-F5261B2EB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546" y="1765038"/>
              <a:ext cx="1644505" cy="1623600"/>
            </a:xfrm>
            <a:prstGeom prst="rect">
              <a:avLst/>
            </a:prstGeom>
          </p:spPr>
        </p:pic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F135335A-CC8A-62C9-8737-70AC416B38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02702" y="2207737"/>
              <a:ext cx="81454" cy="36910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E59C039B-9CF3-6121-2217-81742C4E12A5}"/>
                </a:ext>
              </a:extLst>
            </p:cNvPr>
            <p:cNvCxnSpPr>
              <a:cxnSpLocks/>
            </p:cNvCxnSpPr>
            <p:nvPr/>
          </p:nvCxnSpPr>
          <p:spPr>
            <a:xfrm>
              <a:off x="6778638" y="2576838"/>
              <a:ext cx="59291" cy="51959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8686302-0C88-BED8-F1D5-F583F1A7E5F3}"/>
                </a:ext>
              </a:extLst>
            </p:cNvPr>
            <p:cNvSpPr/>
            <p:nvPr/>
          </p:nvSpPr>
          <p:spPr>
            <a:xfrm>
              <a:off x="6741322" y="2532746"/>
              <a:ext cx="81059" cy="75763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0FD251AB-41F4-20BD-F17B-6A3AEC7102E6}"/>
              </a:ext>
            </a:extLst>
          </p:cNvPr>
          <p:cNvSpPr/>
          <p:nvPr/>
        </p:nvSpPr>
        <p:spPr>
          <a:xfrm>
            <a:off x="9138650" y="5753392"/>
            <a:ext cx="2488747" cy="743285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29 </a:t>
            </a:r>
            <a:r>
              <a:rPr lang="en-US" sz="3600" b="1" dirty="0" err="1">
                <a:solidFill>
                  <a:schemeClr val="tx1"/>
                </a:solidFill>
              </a:rPr>
              <a:t>phút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68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3" grpId="0" animBg="1"/>
      <p:bldP spid="43" grpId="0" animBg="1"/>
      <p:bldP spid="51" grpId="0" animBg="1"/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8CB35FC-C9C7-B62D-F764-46CCDAF9D4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23"/>
                    </a14:imgEffect>
                    <a14:imgEffect>
                      <a14:saturation sat="2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C97F314-E00F-9C6B-B82E-FF6CAA3EADE3}"/>
              </a:ext>
            </a:extLst>
          </p:cNvPr>
          <p:cNvGrpSpPr/>
          <p:nvPr/>
        </p:nvGrpSpPr>
        <p:grpSpPr>
          <a:xfrm>
            <a:off x="459639" y="3361769"/>
            <a:ext cx="2223038" cy="2194779"/>
            <a:chOff x="9878277" y="1765038"/>
            <a:chExt cx="1644505" cy="16236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91EA45-B63C-7484-5FC1-D167B6FD2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1D4138B-B141-99DA-F4FC-CFA923EA59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00530" y="2242474"/>
              <a:ext cx="83861" cy="335205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393255F-0DAB-1B05-73B2-0E9F2D62685E}"/>
                </a:ext>
              </a:extLst>
            </p:cNvPr>
            <p:cNvCxnSpPr>
              <a:cxnSpLocks/>
            </p:cNvCxnSpPr>
            <p:nvPr/>
          </p:nvCxnSpPr>
          <p:spPr>
            <a:xfrm>
              <a:off x="10700529" y="2576673"/>
              <a:ext cx="573237" cy="10604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AD45D5E-FBAC-1BA0-B59E-9DDDBF6DF981}"/>
                </a:ext>
              </a:extLst>
            </p:cNvPr>
            <p:cNvSpPr/>
            <p:nvPr/>
          </p:nvSpPr>
          <p:spPr>
            <a:xfrm>
              <a:off x="10649243" y="2527994"/>
              <a:ext cx="102571" cy="9735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555EC1-83EF-FC0E-2ECC-549DD7A1043B}"/>
              </a:ext>
            </a:extLst>
          </p:cNvPr>
          <p:cNvGrpSpPr/>
          <p:nvPr/>
        </p:nvGrpSpPr>
        <p:grpSpPr>
          <a:xfrm>
            <a:off x="450894" y="245737"/>
            <a:ext cx="11396113" cy="1912673"/>
            <a:chOff x="4800993" y="4395585"/>
            <a:chExt cx="11396113" cy="191267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C5BDE2B-F8C4-4D3A-53E2-C335D6026D4D}"/>
                </a:ext>
              </a:extLst>
            </p:cNvPr>
            <p:cNvSpPr/>
            <p:nvPr/>
          </p:nvSpPr>
          <p:spPr>
            <a:xfrm>
              <a:off x="5444837" y="4965857"/>
              <a:ext cx="10752269" cy="1342401"/>
            </a:xfrm>
            <a:custGeom>
              <a:avLst/>
              <a:gdLst>
                <a:gd name="connsiteX0" fmla="*/ 0 w 10752269"/>
                <a:gd name="connsiteY0" fmla="*/ 223738 h 1342401"/>
                <a:gd name="connsiteX1" fmla="*/ 223738 w 10752269"/>
                <a:gd name="connsiteY1" fmla="*/ 0 h 1342401"/>
                <a:gd name="connsiteX2" fmla="*/ 10528531 w 10752269"/>
                <a:gd name="connsiteY2" fmla="*/ 0 h 1342401"/>
                <a:gd name="connsiteX3" fmla="*/ 10752269 w 10752269"/>
                <a:gd name="connsiteY3" fmla="*/ 223738 h 1342401"/>
                <a:gd name="connsiteX4" fmla="*/ 10752269 w 10752269"/>
                <a:gd name="connsiteY4" fmla="*/ 1118663 h 1342401"/>
                <a:gd name="connsiteX5" fmla="*/ 10528531 w 10752269"/>
                <a:gd name="connsiteY5" fmla="*/ 1342401 h 1342401"/>
                <a:gd name="connsiteX6" fmla="*/ 223738 w 10752269"/>
                <a:gd name="connsiteY6" fmla="*/ 1342401 h 1342401"/>
                <a:gd name="connsiteX7" fmla="*/ 0 w 10752269"/>
                <a:gd name="connsiteY7" fmla="*/ 1118663 h 1342401"/>
                <a:gd name="connsiteX8" fmla="*/ 0 w 10752269"/>
                <a:gd name="connsiteY8" fmla="*/ 223738 h 1342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52269" h="1342401" fill="none" extrusionOk="0">
                  <a:moveTo>
                    <a:pt x="0" y="223738"/>
                  </a:moveTo>
                  <a:cubicBezTo>
                    <a:pt x="-6507" y="97450"/>
                    <a:pt x="108976" y="10023"/>
                    <a:pt x="223738" y="0"/>
                  </a:cubicBezTo>
                  <a:cubicBezTo>
                    <a:pt x="1412451" y="-61902"/>
                    <a:pt x="8779780" y="-101778"/>
                    <a:pt x="10528531" y="0"/>
                  </a:cubicBezTo>
                  <a:cubicBezTo>
                    <a:pt x="10642409" y="-3038"/>
                    <a:pt x="10757866" y="92712"/>
                    <a:pt x="10752269" y="223738"/>
                  </a:cubicBezTo>
                  <a:cubicBezTo>
                    <a:pt x="10826362" y="450247"/>
                    <a:pt x="10751218" y="888035"/>
                    <a:pt x="10752269" y="1118663"/>
                  </a:cubicBezTo>
                  <a:cubicBezTo>
                    <a:pt x="10739140" y="1235802"/>
                    <a:pt x="10647445" y="1320893"/>
                    <a:pt x="10528531" y="1342401"/>
                  </a:cubicBezTo>
                  <a:cubicBezTo>
                    <a:pt x="8997312" y="1200009"/>
                    <a:pt x="3502782" y="1453502"/>
                    <a:pt x="223738" y="1342401"/>
                  </a:cubicBezTo>
                  <a:cubicBezTo>
                    <a:pt x="79592" y="1352697"/>
                    <a:pt x="-4889" y="1264521"/>
                    <a:pt x="0" y="1118663"/>
                  </a:cubicBezTo>
                  <a:cubicBezTo>
                    <a:pt x="8238" y="749866"/>
                    <a:pt x="69259" y="615021"/>
                    <a:pt x="0" y="223738"/>
                  </a:cubicBezTo>
                  <a:close/>
                </a:path>
                <a:path w="10752269" h="1342401" stroke="0" extrusionOk="0">
                  <a:moveTo>
                    <a:pt x="0" y="223738"/>
                  </a:moveTo>
                  <a:cubicBezTo>
                    <a:pt x="-11905" y="84438"/>
                    <a:pt x="98641" y="-2560"/>
                    <a:pt x="223738" y="0"/>
                  </a:cubicBezTo>
                  <a:cubicBezTo>
                    <a:pt x="4551778" y="-164947"/>
                    <a:pt x="6243805" y="-52288"/>
                    <a:pt x="10528531" y="0"/>
                  </a:cubicBezTo>
                  <a:cubicBezTo>
                    <a:pt x="10651186" y="-14288"/>
                    <a:pt x="10731987" y="103418"/>
                    <a:pt x="10752269" y="223738"/>
                  </a:cubicBezTo>
                  <a:cubicBezTo>
                    <a:pt x="10747307" y="634946"/>
                    <a:pt x="10816117" y="1015817"/>
                    <a:pt x="10752269" y="1118663"/>
                  </a:cubicBezTo>
                  <a:cubicBezTo>
                    <a:pt x="10757044" y="1248395"/>
                    <a:pt x="10651092" y="1340571"/>
                    <a:pt x="10528531" y="1342401"/>
                  </a:cubicBezTo>
                  <a:cubicBezTo>
                    <a:pt x="7954912" y="1500942"/>
                    <a:pt x="1727213" y="1200565"/>
                    <a:pt x="223738" y="1342401"/>
                  </a:cubicBezTo>
                  <a:cubicBezTo>
                    <a:pt x="99451" y="1355038"/>
                    <a:pt x="1911" y="1241566"/>
                    <a:pt x="0" y="1118663"/>
                  </a:cubicBezTo>
                  <a:cubicBezTo>
                    <a:pt x="13633" y="844134"/>
                    <a:pt x="73284" y="528361"/>
                    <a:pt x="0" y="223738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 kim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trí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giữa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hai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theo </a:t>
              </a:r>
              <a:r>
                <a:rPr lang="vi-VN" sz="32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vi-VN" sz="3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bé</a:t>
              </a:r>
              <a:r>
                <a:rPr lang="vi-VN" sz="3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hơn 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(riêng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trường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giữa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12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theo 12).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FA4A7E7-E06F-4128-E87B-92DF3062A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00993" y="4395585"/>
              <a:ext cx="1140543" cy="1140543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8DF28B5-E713-602B-BFA5-D22D66079B4E}"/>
              </a:ext>
            </a:extLst>
          </p:cNvPr>
          <p:cNvSpPr/>
          <p:nvPr/>
        </p:nvSpPr>
        <p:spPr>
          <a:xfrm>
            <a:off x="385525" y="2422446"/>
            <a:ext cx="3761602" cy="606682"/>
          </a:xfrm>
          <a:custGeom>
            <a:avLst/>
            <a:gdLst>
              <a:gd name="connsiteX0" fmla="*/ 0 w 3761602"/>
              <a:gd name="connsiteY0" fmla="*/ 101116 h 606682"/>
              <a:gd name="connsiteX1" fmla="*/ 101116 w 3761602"/>
              <a:gd name="connsiteY1" fmla="*/ 0 h 606682"/>
              <a:gd name="connsiteX2" fmla="*/ 3660486 w 3761602"/>
              <a:gd name="connsiteY2" fmla="*/ 0 h 606682"/>
              <a:gd name="connsiteX3" fmla="*/ 3761602 w 3761602"/>
              <a:gd name="connsiteY3" fmla="*/ 101116 h 606682"/>
              <a:gd name="connsiteX4" fmla="*/ 3761602 w 3761602"/>
              <a:gd name="connsiteY4" fmla="*/ 505566 h 606682"/>
              <a:gd name="connsiteX5" fmla="*/ 3660486 w 3761602"/>
              <a:gd name="connsiteY5" fmla="*/ 606682 h 606682"/>
              <a:gd name="connsiteX6" fmla="*/ 101116 w 3761602"/>
              <a:gd name="connsiteY6" fmla="*/ 606682 h 606682"/>
              <a:gd name="connsiteX7" fmla="*/ 0 w 3761602"/>
              <a:gd name="connsiteY7" fmla="*/ 505566 h 606682"/>
              <a:gd name="connsiteX8" fmla="*/ 0 w 3761602"/>
              <a:gd name="connsiteY8" fmla="*/ 101116 h 606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61602" h="606682" fill="none" extrusionOk="0">
                <a:moveTo>
                  <a:pt x="0" y="101116"/>
                </a:moveTo>
                <a:cubicBezTo>
                  <a:pt x="-3579" y="43774"/>
                  <a:pt x="48450" y="3618"/>
                  <a:pt x="101116" y="0"/>
                </a:cubicBezTo>
                <a:cubicBezTo>
                  <a:pt x="1049421" y="-61902"/>
                  <a:pt x="2808194" y="-101778"/>
                  <a:pt x="3660486" y="0"/>
                </a:cubicBezTo>
                <a:cubicBezTo>
                  <a:pt x="3711839" y="-1408"/>
                  <a:pt x="3767607" y="37269"/>
                  <a:pt x="3761602" y="101116"/>
                </a:cubicBezTo>
                <a:cubicBezTo>
                  <a:pt x="3748204" y="252766"/>
                  <a:pt x="3795141" y="344971"/>
                  <a:pt x="3761602" y="505566"/>
                </a:cubicBezTo>
                <a:cubicBezTo>
                  <a:pt x="3753930" y="557655"/>
                  <a:pt x="3714343" y="597493"/>
                  <a:pt x="3660486" y="606682"/>
                </a:cubicBezTo>
                <a:cubicBezTo>
                  <a:pt x="2332272" y="464290"/>
                  <a:pt x="1332290" y="717783"/>
                  <a:pt x="101116" y="606682"/>
                </a:cubicBezTo>
                <a:cubicBezTo>
                  <a:pt x="44312" y="607162"/>
                  <a:pt x="-701" y="564606"/>
                  <a:pt x="0" y="505566"/>
                </a:cubicBezTo>
                <a:cubicBezTo>
                  <a:pt x="12709" y="409137"/>
                  <a:pt x="-14624" y="145695"/>
                  <a:pt x="0" y="101116"/>
                </a:cubicBezTo>
                <a:close/>
              </a:path>
              <a:path w="3761602" h="606682" stroke="0" extrusionOk="0">
                <a:moveTo>
                  <a:pt x="0" y="101116"/>
                </a:moveTo>
                <a:cubicBezTo>
                  <a:pt x="-4444" y="39398"/>
                  <a:pt x="44003" y="-2121"/>
                  <a:pt x="101116" y="0"/>
                </a:cubicBezTo>
                <a:cubicBezTo>
                  <a:pt x="1400539" y="-164947"/>
                  <a:pt x="1895719" y="-52288"/>
                  <a:pt x="3660486" y="0"/>
                </a:cubicBezTo>
                <a:cubicBezTo>
                  <a:pt x="3715733" y="-9368"/>
                  <a:pt x="3759778" y="45563"/>
                  <a:pt x="3761602" y="101116"/>
                </a:cubicBezTo>
                <a:cubicBezTo>
                  <a:pt x="3791072" y="166268"/>
                  <a:pt x="3769729" y="357993"/>
                  <a:pt x="3761602" y="505566"/>
                </a:cubicBezTo>
                <a:cubicBezTo>
                  <a:pt x="3765079" y="565901"/>
                  <a:pt x="3711464" y="597826"/>
                  <a:pt x="3660486" y="606682"/>
                </a:cubicBezTo>
                <a:cubicBezTo>
                  <a:pt x="2767092" y="765223"/>
                  <a:pt x="784321" y="464846"/>
                  <a:pt x="101116" y="606682"/>
                </a:cubicBezTo>
                <a:cubicBezTo>
                  <a:pt x="45125" y="609244"/>
                  <a:pt x="6525" y="559142"/>
                  <a:pt x="0" y="505566"/>
                </a:cubicBezTo>
                <a:cubicBezTo>
                  <a:pt x="-6566" y="338740"/>
                  <a:pt x="-8785" y="198785"/>
                  <a:pt x="0" y="101116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Đọc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cả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giờ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phút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A0060A0-1F61-1195-8614-0C6518B4A975}"/>
              </a:ext>
            </a:extLst>
          </p:cNvPr>
          <p:cNvSpPr/>
          <p:nvPr/>
        </p:nvSpPr>
        <p:spPr>
          <a:xfrm>
            <a:off x="237258" y="5747675"/>
            <a:ext cx="2708357" cy="743285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12 </a:t>
            </a:r>
            <a:r>
              <a:rPr lang="en-US" sz="3000" b="1" dirty="0" err="1">
                <a:solidFill>
                  <a:schemeClr val="tx1"/>
                </a:solidFill>
              </a:rPr>
              <a:t>giờ</a:t>
            </a:r>
            <a:r>
              <a:rPr lang="en-US" sz="3000" b="1" dirty="0">
                <a:solidFill>
                  <a:schemeClr val="tx1"/>
                </a:solidFill>
              </a:rPr>
              <a:t> 17 </a:t>
            </a:r>
            <a:r>
              <a:rPr lang="en-US" sz="3000" b="1" dirty="0" err="1">
                <a:solidFill>
                  <a:schemeClr val="tx1"/>
                </a:solidFill>
              </a:rPr>
              <a:t>phút</a:t>
            </a:r>
            <a:endParaRPr lang="en-US" sz="3000" dirty="0">
              <a:solidFill>
                <a:schemeClr val="tx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93BC797-9B02-8A5F-843E-DCEE65B359A6}"/>
              </a:ext>
            </a:extLst>
          </p:cNvPr>
          <p:cNvGrpSpPr/>
          <p:nvPr/>
        </p:nvGrpSpPr>
        <p:grpSpPr>
          <a:xfrm>
            <a:off x="3496835" y="3342760"/>
            <a:ext cx="2223038" cy="2194779"/>
            <a:chOff x="10072949" y="1609229"/>
            <a:chExt cx="1644505" cy="16236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9909492-9CF1-1615-D477-F891CEB6079C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0A22CF06-0FC4-5585-BBE2-906281CAD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3273CBD7-CD1F-4421-14DA-70AAC536E3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1062" y="4772426"/>
                <a:ext cx="169670" cy="284849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1E3849EA-4B0A-6F10-86B7-0D7828C251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7034" y="4286656"/>
                <a:ext cx="239706" cy="49617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F324BFA-8077-588E-AC7D-5DD2E0B1269A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D26444E-94A6-B2EA-2A39-76E892A6762A}"/>
              </a:ext>
            </a:extLst>
          </p:cNvPr>
          <p:cNvSpPr/>
          <p:nvPr/>
        </p:nvSpPr>
        <p:spPr>
          <a:xfrm>
            <a:off x="3263345" y="5734761"/>
            <a:ext cx="2708357" cy="743285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5 </a:t>
            </a:r>
            <a:r>
              <a:rPr lang="en-US" sz="3000" b="1" dirty="0" err="1">
                <a:solidFill>
                  <a:schemeClr val="tx1"/>
                </a:solidFill>
              </a:rPr>
              <a:t>giờ</a:t>
            </a:r>
            <a:r>
              <a:rPr lang="en-US" sz="3000" b="1" dirty="0">
                <a:solidFill>
                  <a:schemeClr val="tx1"/>
                </a:solidFill>
              </a:rPr>
              <a:t> 4 </a:t>
            </a:r>
            <a:r>
              <a:rPr lang="en-US" sz="3000" b="1" dirty="0" err="1">
                <a:solidFill>
                  <a:schemeClr val="tx1"/>
                </a:solidFill>
              </a:rPr>
              <a:t>phút</a:t>
            </a:r>
            <a:endParaRPr lang="en-US" sz="3000" dirty="0">
              <a:solidFill>
                <a:schemeClr val="tx1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68AD6E7-9248-0F82-8B3F-41E03722F586}"/>
              </a:ext>
            </a:extLst>
          </p:cNvPr>
          <p:cNvGrpSpPr/>
          <p:nvPr/>
        </p:nvGrpSpPr>
        <p:grpSpPr>
          <a:xfrm>
            <a:off x="6534031" y="3323751"/>
            <a:ext cx="2223037" cy="2194779"/>
            <a:chOff x="7915740" y="1765686"/>
            <a:chExt cx="1643848" cy="1622952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CBE4A29-C0AF-809B-D682-CDA9AF368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2F49385-12EF-1841-FBB2-808DD54386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08755" y="2575257"/>
              <a:ext cx="329111" cy="12283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33BA9C0-F4C2-55DD-F98A-479226AD93D0}"/>
                </a:ext>
              </a:extLst>
            </p:cNvPr>
            <p:cNvCxnSpPr>
              <a:cxnSpLocks/>
            </p:cNvCxnSpPr>
            <p:nvPr/>
          </p:nvCxnSpPr>
          <p:spPr>
            <a:xfrm>
              <a:off x="8735744" y="2567424"/>
              <a:ext cx="522024" cy="18481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FD68BD2-F281-3BE7-4F7C-B6E1FF30093E}"/>
                </a:ext>
              </a:extLst>
            </p:cNvPr>
            <p:cNvSpPr/>
            <p:nvPr/>
          </p:nvSpPr>
          <p:spPr>
            <a:xfrm>
              <a:off x="8710574" y="2538579"/>
              <a:ext cx="70098" cy="6952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8F9C3F6A-EECE-2DEB-A7AC-681AD64C3C4E}"/>
              </a:ext>
            </a:extLst>
          </p:cNvPr>
          <p:cNvSpPr/>
          <p:nvPr/>
        </p:nvSpPr>
        <p:spPr>
          <a:xfrm>
            <a:off x="6254421" y="5747675"/>
            <a:ext cx="2708357" cy="743285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8 </a:t>
            </a:r>
            <a:r>
              <a:rPr lang="en-US" sz="3000" b="1" dirty="0" err="1">
                <a:solidFill>
                  <a:schemeClr val="tx1"/>
                </a:solidFill>
              </a:rPr>
              <a:t>giờ</a:t>
            </a:r>
            <a:r>
              <a:rPr lang="en-US" sz="3000" b="1" dirty="0">
                <a:solidFill>
                  <a:schemeClr val="tx1"/>
                </a:solidFill>
              </a:rPr>
              <a:t> 18 </a:t>
            </a:r>
            <a:r>
              <a:rPr lang="en-US" sz="3000" b="1" dirty="0" err="1">
                <a:solidFill>
                  <a:schemeClr val="tx1"/>
                </a:solidFill>
              </a:rPr>
              <a:t>phút</a:t>
            </a:r>
            <a:endParaRPr lang="en-US" sz="3000" dirty="0">
              <a:solidFill>
                <a:schemeClr val="tx1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2F6FDEE-BD92-B604-7A68-91BFE0E4C698}"/>
              </a:ext>
            </a:extLst>
          </p:cNvPr>
          <p:cNvGrpSpPr/>
          <p:nvPr/>
        </p:nvGrpSpPr>
        <p:grpSpPr>
          <a:xfrm>
            <a:off x="9571227" y="3361769"/>
            <a:ext cx="2223038" cy="2194779"/>
            <a:chOff x="5952546" y="1765038"/>
            <a:chExt cx="1644505" cy="1623600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229EB821-4E5E-7B89-7C23-F5261B2EB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546" y="1765038"/>
              <a:ext cx="1644505" cy="1623600"/>
            </a:xfrm>
            <a:prstGeom prst="rect">
              <a:avLst/>
            </a:prstGeom>
          </p:spPr>
        </p:pic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F135335A-CC8A-62C9-8737-70AC416B38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02702" y="2207737"/>
              <a:ext cx="81454" cy="36910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E59C039B-9CF3-6121-2217-81742C4E12A5}"/>
                </a:ext>
              </a:extLst>
            </p:cNvPr>
            <p:cNvCxnSpPr>
              <a:cxnSpLocks/>
            </p:cNvCxnSpPr>
            <p:nvPr/>
          </p:nvCxnSpPr>
          <p:spPr>
            <a:xfrm>
              <a:off x="6778638" y="2576838"/>
              <a:ext cx="59291" cy="51959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8686302-0C88-BED8-F1D5-F583F1A7E5F3}"/>
                </a:ext>
              </a:extLst>
            </p:cNvPr>
            <p:cNvSpPr/>
            <p:nvPr/>
          </p:nvSpPr>
          <p:spPr>
            <a:xfrm>
              <a:off x="6741322" y="2532746"/>
              <a:ext cx="81059" cy="75763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0FD251AB-41F4-20BD-F17B-6A3AEC7102E6}"/>
              </a:ext>
            </a:extLst>
          </p:cNvPr>
          <p:cNvSpPr/>
          <p:nvPr/>
        </p:nvSpPr>
        <p:spPr>
          <a:xfrm>
            <a:off x="9283314" y="5747675"/>
            <a:ext cx="2708357" cy="743285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11 </a:t>
            </a:r>
            <a:r>
              <a:rPr lang="en-US" sz="3000" b="1" dirty="0" err="1">
                <a:solidFill>
                  <a:schemeClr val="tx1"/>
                </a:solidFill>
              </a:rPr>
              <a:t>giờ</a:t>
            </a:r>
            <a:r>
              <a:rPr lang="en-US" sz="3000" b="1" dirty="0">
                <a:solidFill>
                  <a:schemeClr val="tx1"/>
                </a:solidFill>
              </a:rPr>
              <a:t> 29 </a:t>
            </a:r>
            <a:r>
              <a:rPr lang="en-US" sz="3000" b="1" dirty="0" err="1">
                <a:solidFill>
                  <a:schemeClr val="tx1"/>
                </a:solidFill>
              </a:rPr>
              <a:t>phút</a:t>
            </a:r>
            <a:endParaRPr lang="en-US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84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3" grpId="0" animBg="1"/>
      <p:bldP spid="43" grpId="0" animBg="1"/>
      <p:bldP spid="51" grpId="0" animBg="1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8CB35FC-C9C7-B62D-F764-46CCDAF9D4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23"/>
                    </a14:imgEffect>
                    <a14:imgEffect>
                      <a14:saturation sat="2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C97F314-E00F-9C6B-B82E-FF6CAA3EADE3}"/>
              </a:ext>
            </a:extLst>
          </p:cNvPr>
          <p:cNvGrpSpPr/>
          <p:nvPr/>
        </p:nvGrpSpPr>
        <p:grpSpPr>
          <a:xfrm>
            <a:off x="1686985" y="1755995"/>
            <a:ext cx="2962022" cy="2924369"/>
            <a:chOff x="9878277" y="1765038"/>
            <a:chExt cx="1644505" cy="16236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91EA45-B63C-7484-5FC1-D167B6FD2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1D4138B-B141-99DA-F4FC-CFA923EA59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00530" y="2263712"/>
              <a:ext cx="155016" cy="31396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393255F-0DAB-1B05-73B2-0E9F2D62685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71423" y="2176905"/>
              <a:ext cx="229106" cy="39976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AD45D5E-FBAC-1BA0-B59E-9DDDBF6DF981}"/>
                </a:ext>
              </a:extLst>
            </p:cNvPr>
            <p:cNvSpPr/>
            <p:nvPr/>
          </p:nvSpPr>
          <p:spPr>
            <a:xfrm>
              <a:off x="10649243" y="2527994"/>
              <a:ext cx="102571" cy="9735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8DF28B5-E713-602B-BFA5-D22D66079B4E}"/>
              </a:ext>
            </a:extLst>
          </p:cNvPr>
          <p:cNvSpPr/>
          <p:nvPr/>
        </p:nvSpPr>
        <p:spPr>
          <a:xfrm>
            <a:off x="459322" y="422553"/>
            <a:ext cx="7149277" cy="921991"/>
          </a:xfrm>
          <a:custGeom>
            <a:avLst/>
            <a:gdLst>
              <a:gd name="connsiteX0" fmla="*/ 0 w 7149277"/>
              <a:gd name="connsiteY0" fmla="*/ 153668 h 921991"/>
              <a:gd name="connsiteX1" fmla="*/ 153668 w 7149277"/>
              <a:gd name="connsiteY1" fmla="*/ 0 h 921991"/>
              <a:gd name="connsiteX2" fmla="*/ 6995609 w 7149277"/>
              <a:gd name="connsiteY2" fmla="*/ 0 h 921991"/>
              <a:gd name="connsiteX3" fmla="*/ 7149277 w 7149277"/>
              <a:gd name="connsiteY3" fmla="*/ 153668 h 921991"/>
              <a:gd name="connsiteX4" fmla="*/ 7149277 w 7149277"/>
              <a:gd name="connsiteY4" fmla="*/ 768323 h 921991"/>
              <a:gd name="connsiteX5" fmla="*/ 6995609 w 7149277"/>
              <a:gd name="connsiteY5" fmla="*/ 921991 h 921991"/>
              <a:gd name="connsiteX6" fmla="*/ 153668 w 7149277"/>
              <a:gd name="connsiteY6" fmla="*/ 921991 h 921991"/>
              <a:gd name="connsiteX7" fmla="*/ 0 w 7149277"/>
              <a:gd name="connsiteY7" fmla="*/ 768323 h 921991"/>
              <a:gd name="connsiteX8" fmla="*/ 0 w 7149277"/>
              <a:gd name="connsiteY8" fmla="*/ 153668 h 921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9277" h="921991" fill="none" extrusionOk="0">
                <a:moveTo>
                  <a:pt x="0" y="153668"/>
                </a:moveTo>
                <a:cubicBezTo>
                  <a:pt x="-13670" y="63083"/>
                  <a:pt x="79784" y="12503"/>
                  <a:pt x="153668" y="0"/>
                </a:cubicBezTo>
                <a:cubicBezTo>
                  <a:pt x="2022356" y="-61902"/>
                  <a:pt x="5779995" y="-101778"/>
                  <a:pt x="6995609" y="0"/>
                </a:cubicBezTo>
                <a:cubicBezTo>
                  <a:pt x="7064406" y="-5039"/>
                  <a:pt x="7156287" y="59458"/>
                  <a:pt x="7149277" y="153668"/>
                </a:cubicBezTo>
                <a:cubicBezTo>
                  <a:pt x="7114426" y="430510"/>
                  <a:pt x="7183911" y="617952"/>
                  <a:pt x="7149277" y="768323"/>
                </a:cubicBezTo>
                <a:cubicBezTo>
                  <a:pt x="7139229" y="848272"/>
                  <a:pt x="7077920" y="910174"/>
                  <a:pt x="6995609" y="921991"/>
                </a:cubicBezTo>
                <a:cubicBezTo>
                  <a:pt x="4853226" y="779599"/>
                  <a:pt x="2597135" y="1033092"/>
                  <a:pt x="153668" y="921991"/>
                </a:cubicBezTo>
                <a:cubicBezTo>
                  <a:pt x="62081" y="925353"/>
                  <a:pt x="-2280" y="863586"/>
                  <a:pt x="0" y="768323"/>
                </a:cubicBezTo>
                <a:cubicBezTo>
                  <a:pt x="-38995" y="562528"/>
                  <a:pt x="-16644" y="242359"/>
                  <a:pt x="0" y="153668"/>
                </a:cubicBezTo>
                <a:close/>
              </a:path>
              <a:path w="7149277" h="921991" stroke="0" extrusionOk="0">
                <a:moveTo>
                  <a:pt x="0" y="153668"/>
                </a:moveTo>
                <a:cubicBezTo>
                  <a:pt x="-2280" y="65786"/>
                  <a:pt x="66638" y="-3617"/>
                  <a:pt x="153668" y="0"/>
                </a:cubicBezTo>
                <a:cubicBezTo>
                  <a:pt x="3307484" y="-164947"/>
                  <a:pt x="4106366" y="-52288"/>
                  <a:pt x="6995609" y="0"/>
                </a:cubicBezTo>
                <a:cubicBezTo>
                  <a:pt x="7079814" y="-10380"/>
                  <a:pt x="7133047" y="71398"/>
                  <a:pt x="7149277" y="153668"/>
                </a:cubicBezTo>
                <a:cubicBezTo>
                  <a:pt x="7121499" y="276202"/>
                  <a:pt x="7108546" y="502844"/>
                  <a:pt x="7149277" y="768323"/>
                </a:cubicBezTo>
                <a:cubicBezTo>
                  <a:pt x="7156191" y="862118"/>
                  <a:pt x="7074649" y="911387"/>
                  <a:pt x="6995609" y="921991"/>
                </a:cubicBezTo>
                <a:cubicBezTo>
                  <a:pt x="5061049" y="1080532"/>
                  <a:pt x="1301192" y="780155"/>
                  <a:pt x="153668" y="921991"/>
                </a:cubicBezTo>
                <a:cubicBezTo>
                  <a:pt x="68143" y="933532"/>
                  <a:pt x="9234" y="849980"/>
                  <a:pt x="0" y="768323"/>
                </a:cubicBezTo>
                <a:cubicBezTo>
                  <a:pt x="16021" y="466584"/>
                  <a:pt x="-8924" y="294820"/>
                  <a:pt x="0" y="153668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Đọc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cả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giờ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và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phút</a:t>
            </a:r>
            <a:r>
              <a:rPr lang="en-US" sz="3600" b="1" dirty="0">
                <a:solidFill>
                  <a:schemeClr val="tx1"/>
                </a:solidFill>
              </a:rPr>
              <a:t> (</a:t>
            </a:r>
            <a:r>
              <a:rPr lang="en-US" sz="3600" b="1" dirty="0" err="1">
                <a:solidFill>
                  <a:schemeClr val="tx1"/>
                </a:solidFill>
              </a:rPr>
              <a:t>bằng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hai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cách</a:t>
            </a:r>
            <a:r>
              <a:rPr lang="en-US" sz="3600" b="1" dirty="0">
                <a:solidFill>
                  <a:schemeClr val="tx1"/>
                </a:solidFill>
              </a:rPr>
              <a:t>)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93BC797-9B02-8A5F-843E-DCEE65B359A6}"/>
              </a:ext>
            </a:extLst>
          </p:cNvPr>
          <p:cNvGrpSpPr/>
          <p:nvPr/>
        </p:nvGrpSpPr>
        <p:grpSpPr>
          <a:xfrm>
            <a:off x="7542993" y="1755995"/>
            <a:ext cx="2962022" cy="2924369"/>
            <a:chOff x="10072949" y="1609229"/>
            <a:chExt cx="1644505" cy="16236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9909492-9CF1-1615-D477-F891CEB6079C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0A22CF06-0FC4-5585-BBE2-906281CAD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3273CBD7-CD1F-4421-14DA-70AAC536E3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1062" y="4772426"/>
                <a:ext cx="57974" cy="328684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1E3849EA-4B0A-6F10-86B7-0D7828C251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223896" y="4731332"/>
                <a:ext cx="523138" cy="5149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F324BFA-8077-588E-AC7D-5DD2E0B1269A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E24FB6-34B8-C922-DC71-89682B58B7F4}"/>
              </a:ext>
            </a:extLst>
          </p:cNvPr>
          <p:cNvSpPr/>
          <p:nvPr/>
        </p:nvSpPr>
        <p:spPr>
          <a:xfrm>
            <a:off x="634503" y="4954143"/>
            <a:ext cx="5066982" cy="1251173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12 </a:t>
            </a:r>
            <a:r>
              <a:rPr lang="en-US" sz="3600" dirty="0" err="1">
                <a:solidFill>
                  <a:schemeClr val="tx1"/>
                </a:solidFill>
              </a:rPr>
              <a:t>giờ</a:t>
            </a:r>
            <a:r>
              <a:rPr lang="en-US" sz="3600" b="1" dirty="0">
                <a:solidFill>
                  <a:schemeClr val="tx1"/>
                </a:solidFill>
              </a:rPr>
              <a:t> 55 </a:t>
            </a:r>
            <a:r>
              <a:rPr lang="en-US" sz="3600" dirty="0" err="1">
                <a:solidFill>
                  <a:schemeClr val="tx1"/>
                </a:solidFill>
              </a:rPr>
              <a:t>phút</a:t>
            </a:r>
            <a:endParaRPr lang="en-US" sz="3600" dirty="0">
              <a:solidFill>
                <a:schemeClr val="tx1"/>
              </a:solidFill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hay 1 </a:t>
            </a:r>
            <a:r>
              <a:rPr lang="en-US" sz="3600" dirty="0" err="1">
                <a:solidFill>
                  <a:schemeClr val="tx1"/>
                </a:solidFill>
              </a:rPr>
              <a:t>giờ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kém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b="1" dirty="0">
                <a:solidFill>
                  <a:schemeClr val="tx1"/>
                </a:solidFill>
              </a:rPr>
              <a:t>5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phút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BC42796-D05F-E910-F6D5-A5F337CFCBBB}"/>
              </a:ext>
            </a:extLst>
          </p:cNvPr>
          <p:cNvSpPr/>
          <p:nvPr/>
        </p:nvSpPr>
        <p:spPr>
          <a:xfrm>
            <a:off x="6490513" y="4954143"/>
            <a:ext cx="5066982" cy="1251173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5 </a:t>
            </a:r>
            <a:r>
              <a:rPr lang="en-US" sz="3600" dirty="0" err="1">
                <a:solidFill>
                  <a:schemeClr val="tx1"/>
                </a:solidFill>
              </a:rPr>
              <a:t>giờ</a:t>
            </a:r>
            <a:r>
              <a:rPr lang="en-US" sz="3600" b="1" dirty="0">
                <a:solidFill>
                  <a:schemeClr val="tx1"/>
                </a:solidFill>
              </a:rPr>
              <a:t> 46 </a:t>
            </a:r>
            <a:r>
              <a:rPr lang="en-US" sz="3600" dirty="0" err="1">
                <a:solidFill>
                  <a:schemeClr val="tx1"/>
                </a:solidFill>
              </a:rPr>
              <a:t>phút</a:t>
            </a:r>
            <a:endParaRPr lang="en-US" sz="3600" dirty="0">
              <a:solidFill>
                <a:schemeClr val="tx1"/>
              </a:solidFill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hay 6 </a:t>
            </a:r>
            <a:r>
              <a:rPr lang="en-US" sz="3600" dirty="0" err="1">
                <a:solidFill>
                  <a:schemeClr val="tx1"/>
                </a:solidFill>
              </a:rPr>
              <a:t>giờ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kém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b="1" dirty="0">
                <a:solidFill>
                  <a:schemeClr val="tx1"/>
                </a:solidFill>
              </a:rPr>
              <a:t>14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phút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46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1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8CB35FC-C9C7-B62D-F764-46CCDAF9D4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23"/>
                    </a14:imgEffect>
                    <a14:imgEffect>
                      <a14:saturation sat="2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8DF28B5-E713-602B-BFA5-D22D66079B4E}"/>
              </a:ext>
            </a:extLst>
          </p:cNvPr>
          <p:cNvSpPr/>
          <p:nvPr/>
        </p:nvSpPr>
        <p:spPr>
          <a:xfrm>
            <a:off x="459322" y="422553"/>
            <a:ext cx="7149277" cy="921991"/>
          </a:xfrm>
          <a:custGeom>
            <a:avLst/>
            <a:gdLst>
              <a:gd name="connsiteX0" fmla="*/ 0 w 7149277"/>
              <a:gd name="connsiteY0" fmla="*/ 153668 h 921991"/>
              <a:gd name="connsiteX1" fmla="*/ 153668 w 7149277"/>
              <a:gd name="connsiteY1" fmla="*/ 0 h 921991"/>
              <a:gd name="connsiteX2" fmla="*/ 6995609 w 7149277"/>
              <a:gd name="connsiteY2" fmla="*/ 0 h 921991"/>
              <a:gd name="connsiteX3" fmla="*/ 7149277 w 7149277"/>
              <a:gd name="connsiteY3" fmla="*/ 153668 h 921991"/>
              <a:gd name="connsiteX4" fmla="*/ 7149277 w 7149277"/>
              <a:gd name="connsiteY4" fmla="*/ 768323 h 921991"/>
              <a:gd name="connsiteX5" fmla="*/ 6995609 w 7149277"/>
              <a:gd name="connsiteY5" fmla="*/ 921991 h 921991"/>
              <a:gd name="connsiteX6" fmla="*/ 153668 w 7149277"/>
              <a:gd name="connsiteY6" fmla="*/ 921991 h 921991"/>
              <a:gd name="connsiteX7" fmla="*/ 0 w 7149277"/>
              <a:gd name="connsiteY7" fmla="*/ 768323 h 921991"/>
              <a:gd name="connsiteX8" fmla="*/ 0 w 7149277"/>
              <a:gd name="connsiteY8" fmla="*/ 153668 h 921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9277" h="921991" fill="none" extrusionOk="0">
                <a:moveTo>
                  <a:pt x="0" y="153668"/>
                </a:moveTo>
                <a:cubicBezTo>
                  <a:pt x="-13670" y="63083"/>
                  <a:pt x="79784" y="12503"/>
                  <a:pt x="153668" y="0"/>
                </a:cubicBezTo>
                <a:cubicBezTo>
                  <a:pt x="2022356" y="-61902"/>
                  <a:pt x="5779995" y="-101778"/>
                  <a:pt x="6995609" y="0"/>
                </a:cubicBezTo>
                <a:cubicBezTo>
                  <a:pt x="7064406" y="-5039"/>
                  <a:pt x="7156287" y="59458"/>
                  <a:pt x="7149277" y="153668"/>
                </a:cubicBezTo>
                <a:cubicBezTo>
                  <a:pt x="7114426" y="430510"/>
                  <a:pt x="7183911" y="617952"/>
                  <a:pt x="7149277" y="768323"/>
                </a:cubicBezTo>
                <a:cubicBezTo>
                  <a:pt x="7139229" y="848272"/>
                  <a:pt x="7077920" y="910174"/>
                  <a:pt x="6995609" y="921991"/>
                </a:cubicBezTo>
                <a:cubicBezTo>
                  <a:pt x="4853226" y="779599"/>
                  <a:pt x="2597135" y="1033092"/>
                  <a:pt x="153668" y="921991"/>
                </a:cubicBezTo>
                <a:cubicBezTo>
                  <a:pt x="62081" y="925353"/>
                  <a:pt x="-2280" y="863586"/>
                  <a:pt x="0" y="768323"/>
                </a:cubicBezTo>
                <a:cubicBezTo>
                  <a:pt x="-38995" y="562528"/>
                  <a:pt x="-16644" y="242359"/>
                  <a:pt x="0" y="153668"/>
                </a:cubicBezTo>
                <a:close/>
              </a:path>
              <a:path w="7149277" h="921991" stroke="0" extrusionOk="0">
                <a:moveTo>
                  <a:pt x="0" y="153668"/>
                </a:moveTo>
                <a:cubicBezTo>
                  <a:pt x="-2280" y="65786"/>
                  <a:pt x="66638" y="-3617"/>
                  <a:pt x="153668" y="0"/>
                </a:cubicBezTo>
                <a:cubicBezTo>
                  <a:pt x="3307484" y="-164947"/>
                  <a:pt x="4106366" y="-52288"/>
                  <a:pt x="6995609" y="0"/>
                </a:cubicBezTo>
                <a:cubicBezTo>
                  <a:pt x="7079814" y="-10380"/>
                  <a:pt x="7133047" y="71398"/>
                  <a:pt x="7149277" y="153668"/>
                </a:cubicBezTo>
                <a:cubicBezTo>
                  <a:pt x="7121499" y="276202"/>
                  <a:pt x="7108546" y="502844"/>
                  <a:pt x="7149277" y="768323"/>
                </a:cubicBezTo>
                <a:cubicBezTo>
                  <a:pt x="7156191" y="862118"/>
                  <a:pt x="7074649" y="911387"/>
                  <a:pt x="6995609" y="921991"/>
                </a:cubicBezTo>
                <a:cubicBezTo>
                  <a:pt x="5061049" y="1080532"/>
                  <a:pt x="1301192" y="780155"/>
                  <a:pt x="153668" y="921991"/>
                </a:cubicBezTo>
                <a:cubicBezTo>
                  <a:pt x="68143" y="933532"/>
                  <a:pt x="9234" y="849980"/>
                  <a:pt x="0" y="768323"/>
                </a:cubicBezTo>
                <a:cubicBezTo>
                  <a:pt x="16021" y="466584"/>
                  <a:pt x="-8924" y="294820"/>
                  <a:pt x="0" y="153668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Đọc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cả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giờ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và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phút</a:t>
            </a:r>
            <a:r>
              <a:rPr lang="en-US" sz="3600" b="1" dirty="0">
                <a:solidFill>
                  <a:schemeClr val="tx1"/>
                </a:solidFill>
              </a:rPr>
              <a:t> (</a:t>
            </a:r>
            <a:r>
              <a:rPr lang="en-US" sz="3600" b="1" dirty="0" err="1">
                <a:solidFill>
                  <a:schemeClr val="tx1"/>
                </a:solidFill>
              </a:rPr>
              <a:t>bằng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hai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cách</a:t>
            </a:r>
            <a:r>
              <a:rPr lang="en-US" sz="3600" b="1" dirty="0">
                <a:solidFill>
                  <a:schemeClr val="tx1"/>
                </a:solidFill>
              </a:rPr>
              <a:t>)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E24FB6-34B8-C922-DC71-89682B58B7F4}"/>
              </a:ext>
            </a:extLst>
          </p:cNvPr>
          <p:cNvSpPr/>
          <p:nvPr/>
        </p:nvSpPr>
        <p:spPr>
          <a:xfrm>
            <a:off x="634503" y="4954143"/>
            <a:ext cx="5066982" cy="1251173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 </a:t>
            </a:r>
            <a:r>
              <a:rPr lang="en-US" sz="3600" dirty="0" err="1">
                <a:solidFill>
                  <a:schemeClr val="tx1"/>
                </a:solidFill>
              </a:rPr>
              <a:t>giờ</a:t>
            </a:r>
            <a:r>
              <a:rPr lang="en-US" sz="3600" b="1" dirty="0">
                <a:solidFill>
                  <a:schemeClr val="tx1"/>
                </a:solidFill>
              </a:rPr>
              <a:t> 38 </a:t>
            </a:r>
            <a:r>
              <a:rPr lang="en-US" sz="3600" dirty="0" err="1">
                <a:solidFill>
                  <a:schemeClr val="tx1"/>
                </a:solidFill>
              </a:rPr>
              <a:t>phút</a:t>
            </a:r>
            <a:endParaRPr lang="en-US" sz="3600" dirty="0">
              <a:solidFill>
                <a:schemeClr val="tx1"/>
              </a:solidFill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hay 3 </a:t>
            </a:r>
            <a:r>
              <a:rPr lang="en-US" sz="3600" dirty="0" err="1">
                <a:solidFill>
                  <a:schemeClr val="tx1"/>
                </a:solidFill>
              </a:rPr>
              <a:t>giờ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kém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b="1" dirty="0">
                <a:solidFill>
                  <a:schemeClr val="tx1"/>
                </a:solidFill>
              </a:rPr>
              <a:t>22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phút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BC42796-D05F-E910-F6D5-A5F337CFCBBB}"/>
              </a:ext>
            </a:extLst>
          </p:cNvPr>
          <p:cNvSpPr/>
          <p:nvPr/>
        </p:nvSpPr>
        <p:spPr>
          <a:xfrm>
            <a:off x="6490513" y="4954143"/>
            <a:ext cx="5066982" cy="1251173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11 </a:t>
            </a:r>
            <a:r>
              <a:rPr lang="en-US" sz="3600" dirty="0" err="1">
                <a:solidFill>
                  <a:schemeClr val="tx1"/>
                </a:solidFill>
              </a:rPr>
              <a:t>giờ</a:t>
            </a:r>
            <a:r>
              <a:rPr lang="en-US" sz="3600" b="1" dirty="0">
                <a:solidFill>
                  <a:schemeClr val="tx1"/>
                </a:solidFill>
              </a:rPr>
              <a:t> 32 </a:t>
            </a:r>
            <a:r>
              <a:rPr lang="en-US" sz="3600" dirty="0" err="1">
                <a:solidFill>
                  <a:schemeClr val="tx1"/>
                </a:solidFill>
              </a:rPr>
              <a:t>phút</a:t>
            </a:r>
            <a:endParaRPr lang="en-US" sz="3600" dirty="0">
              <a:solidFill>
                <a:schemeClr val="tx1"/>
              </a:solidFill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hay 12 </a:t>
            </a:r>
            <a:r>
              <a:rPr lang="en-US" sz="3600" dirty="0" err="1">
                <a:solidFill>
                  <a:schemeClr val="tx1"/>
                </a:solidFill>
              </a:rPr>
              <a:t>giờ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kém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b="1" dirty="0">
                <a:solidFill>
                  <a:schemeClr val="tx1"/>
                </a:solidFill>
              </a:rPr>
              <a:t>28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phút</a:t>
            </a:r>
            <a:endParaRPr lang="en-US" sz="3600" dirty="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4AE020-9568-1F19-3388-78A68F20ACCA}"/>
              </a:ext>
            </a:extLst>
          </p:cNvPr>
          <p:cNvGrpSpPr/>
          <p:nvPr/>
        </p:nvGrpSpPr>
        <p:grpSpPr>
          <a:xfrm>
            <a:off x="1708976" y="1605221"/>
            <a:ext cx="3166295" cy="3126047"/>
            <a:chOff x="7915740" y="1765686"/>
            <a:chExt cx="1643848" cy="16229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19488E5-62D4-A618-B53C-9E96BC773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A37A80C-8F8A-EA10-E94B-042A18B8CB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7866" y="2520240"/>
              <a:ext cx="376541" cy="55018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EF078AB-9154-4BF3-0E97-8C5941C1CD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53417" y="2567424"/>
              <a:ext cx="382327" cy="35586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849F18D-D0C2-A585-BC20-4397B82A993B}"/>
                </a:ext>
              </a:extLst>
            </p:cNvPr>
            <p:cNvSpPr/>
            <p:nvPr/>
          </p:nvSpPr>
          <p:spPr>
            <a:xfrm>
              <a:off x="8710574" y="2538579"/>
              <a:ext cx="70098" cy="6952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9CEE94-A81B-82B3-6E1D-A62FA20C5EF1}"/>
              </a:ext>
            </a:extLst>
          </p:cNvPr>
          <p:cNvGrpSpPr/>
          <p:nvPr/>
        </p:nvGrpSpPr>
        <p:grpSpPr>
          <a:xfrm>
            <a:off x="7516129" y="1605222"/>
            <a:ext cx="3166296" cy="3126046"/>
            <a:chOff x="5952546" y="1765038"/>
            <a:chExt cx="1644505" cy="16236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2357D2E-9A54-30D9-5C48-0358C98EA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546" y="1765038"/>
              <a:ext cx="1644505" cy="1623600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D1C0CA2-81C6-9628-0C59-F395304529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02702" y="2207737"/>
              <a:ext cx="81454" cy="36910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ED2C0A8-1CA7-7ABC-06C4-2F335BAF3F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78877" y="2576838"/>
              <a:ext cx="99760" cy="50390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6133672-3793-1391-0BA5-10BEFC5DC050}"/>
                </a:ext>
              </a:extLst>
            </p:cNvPr>
            <p:cNvSpPr/>
            <p:nvPr/>
          </p:nvSpPr>
          <p:spPr>
            <a:xfrm>
              <a:off x="6741322" y="2532746"/>
              <a:ext cx="81059" cy="75763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653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1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F78C4F-F420-8089-057D-7C772CA1E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doll standing next to a shopping cart&#10;&#10;Description automatically generated with low confidence">
            <a:extLst>
              <a:ext uri="{FF2B5EF4-FFF2-40B4-BE49-F238E27FC236}">
                <a16:creationId xmlns:a16="http://schemas.microsoft.com/office/drawing/2014/main" id="{8DC1FEDC-990B-0FF3-10BD-B32C69974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427" y="2826523"/>
            <a:ext cx="3828584" cy="379656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3DB4C020-BF70-83D2-755B-940B463827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111" y="3429000"/>
            <a:ext cx="4646860" cy="353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3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8CB35FC-C9C7-B62D-F764-46CCDAF9D4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223"/>
                    </a14:imgEffect>
                    <a14:imgEffect>
                      <a14:saturation sat="2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AF0CD218-E4E3-3F48-30B0-97430B0EB3BE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520DDF-2330-D406-837E-FA9BD622F37D}"/>
              </a:ext>
            </a:extLst>
          </p:cNvPr>
          <p:cNvSpPr txBox="1"/>
          <p:nvPr/>
        </p:nvSpPr>
        <p:spPr>
          <a:xfrm>
            <a:off x="1371599" y="548641"/>
            <a:ext cx="570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Mỗi</a:t>
            </a:r>
            <a:r>
              <a:rPr lang="en-US" sz="4000" b="1" dirty="0"/>
              <a:t> </a:t>
            </a:r>
            <a:r>
              <a:rPr lang="en-US" sz="4000" b="1" dirty="0" err="1"/>
              <a:t>đồng</a:t>
            </a:r>
            <a:r>
              <a:rPr lang="en-US" sz="4000" b="1" dirty="0"/>
              <a:t> </a:t>
            </a:r>
            <a:r>
              <a:rPr lang="en-US" sz="4000" b="1" dirty="0" err="1"/>
              <a:t>hồ</a:t>
            </a:r>
            <a:r>
              <a:rPr lang="en-US" sz="4000" b="1" dirty="0"/>
              <a:t> </a:t>
            </a:r>
            <a:r>
              <a:rPr lang="en-US" sz="4000" b="1" dirty="0" err="1"/>
              <a:t>chỉ</a:t>
            </a:r>
            <a:r>
              <a:rPr lang="en-US" sz="4000" b="1" dirty="0"/>
              <a:t> </a:t>
            </a:r>
            <a:r>
              <a:rPr lang="en-US" sz="4000" b="1" dirty="0" err="1"/>
              <a:t>mấy</a:t>
            </a:r>
            <a:r>
              <a:rPr lang="en-US" sz="4000" b="1" dirty="0"/>
              <a:t> </a:t>
            </a:r>
            <a:r>
              <a:rPr lang="en-US" sz="4000" b="1" dirty="0" err="1"/>
              <a:t>giờ</a:t>
            </a:r>
            <a:r>
              <a:rPr lang="en-US" sz="4000" b="1" dirty="0"/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855C3A-F823-A876-AAFA-F4D62C926A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886" y="1791633"/>
            <a:ext cx="1621283" cy="160067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9C2A48A-C67E-4DA2-0663-8121CFBE5E29}"/>
              </a:ext>
            </a:extLst>
          </p:cNvPr>
          <p:cNvCxnSpPr>
            <a:cxnSpLocks/>
          </p:cNvCxnSpPr>
          <p:nvPr/>
        </p:nvCxnSpPr>
        <p:spPr>
          <a:xfrm flipH="1" flipV="1">
            <a:off x="2691248" y="2479590"/>
            <a:ext cx="348218" cy="11238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749735-23B3-7675-3DF1-152B48D0444F}"/>
              </a:ext>
            </a:extLst>
          </p:cNvPr>
          <p:cNvCxnSpPr>
            <a:cxnSpLocks/>
          </p:cNvCxnSpPr>
          <p:nvPr/>
        </p:nvCxnSpPr>
        <p:spPr>
          <a:xfrm flipH="1">
            <a:off x="2636520" y="2591970"/>
            <a:ext cx="408983" cy="2922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2D0F588B-5D16-233C-4028-EFA7BD0F52CB}"/>
              </a:ext>
            </a:extLst>
          </p:cNvPr>
          <p:cNvSpPr/>
          <p:nvPr/>
        </p:nvSpPr>
        <p:spPr>
          <a:xfrm>
            <a:off x="3020409" y="2560220"/>
            <a:ext cx="45719" cy="4571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CE5070-E885-68BC-8C4C-335296C9364C}"/>
              </a:ext>
            </a:extLst>
          </p:cNvPr>
          <p:cNvSpPr txBox="1"/>
          <p:nvPr/>
        </p:nvSpPr>
        <p:spPr>
          <a:xfrm>
            <a:off x="669218" y="1601808"/>
            <a:ext cx="1191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GB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712B74-2409-34A4-F49B-983484F5144C}"/>
              </a:ext>
            </a:extLst>
          </p:cNvPr>
          <p:cNvGrpSpPr/>
          <p:nvPr/>
        </p:nvGrpSpPr>
        <p:grpSpPr>
          <a:xfrm>
            <a:off x="7722317" y="3903546"/>
            <a:ext cx="1644505" cy="1623600"/>
            <a:chOff x="5952546" y="1765038"/>
            <a:chExt cx="1644505" cy="16236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750695F-10C8-F96B-4965-5AD08B7B0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546" y="1765038"/>
              <a:ext cx="1644505" cy="1623600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AB200E8-C65B-1D32-24BE-F6204D201A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4157" y="2238904"/>
              <a:ext cx="150171" cy="33793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EFFF68F-487E-B7A4-EB3D-2A6068379F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11727" y="2206128"/>
              <a:ext cx="266911" cy="37071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B0AC0D9-2B2B-BD8E-9799-FE4013992A10}"/>
                </a:ext>
              </a:extLst>
            </p:cNvPr>
            <p:cNvSpPr/>
            <p:nvPr/>
          </p:nvSpPr>
          <p:spPr>
            <a:xfrm>
              <a:off x="6756870" y="253552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D8C732F-A39C-F4D4-1290-7BB87C76A2EF}"/>
              </a:ext>
            </a:extLst>
          </p:cNvPr>
          <p:cNvGrpSpPr/>
          <p:nvPr/>
        </p:nvGrpSpPr>
        <p:grpSpPr>
          <a:xfrm>
            <a:off x="5682365" y="1601914"/>
            <a:ext cx="1643848" cy="1622952"/>
            <a:chOff x="7915740" y="1765686"/>
            <a:chExt cx="1643848" cy="162295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D1E0ED5-CCFC-4168-CC43-E9AF02792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918A056-BC16-2262-8B95-D409C99BF5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63344" y="2582601"/>
              <a:ext cx="174521" cy="26581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DD1407F-6CD9-7321-7DA8-DB3621F542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5744" y="2248762"/>
              <a:ext cx="375402" cy="31866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7F5B51F-6F15-2C98-AC6B-29391710B15E}"/>
                </a:ext>
              </a:extLst>
            </p:cNvPr>
            <p:cNvSpPr/>
            <p:nvPr/>
          </p:nvSpPr>
          <p:spPr>
            <a:xfrm>
              <a:off x="8722830" y="254060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291590C-0BC6-4D60-4749-4149E13ACF0B}"/>
              </a:ext>
            </a:extLst>
          </p:cNvPr>
          <p:cNvGrpSpPr/>
          <p:nvPr/>
        </p:nvGrpSpPr>
        <p:grpSpPr>
          <a:xfrm>
            <a:off x="5667202" y="3903546"/>
            <a:ext cx="1644505" cy="1623600"/>
            <a:chOff x="9878277" y="1765038"/>
            <a:chExt cx="1644505" cy="16236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80B0892-B5AE-C29C-649B-724C4672C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2727D69-DAA1-2B66-561B-4ECEB18D85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08437" y="2330293"/>
              <a:ext cx="292093" cy="247386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8F4F68C-A82C-6AB8-8C32-252C81A6E774}"/>
                </a:ext>
              </a:extLst>
            </p:cNvPr>
            <p:cNvCxnSpPr>
              <a:cxnSpLocks/>
            </p:cNvCxnSpPr>
            <p:nvPr/>
          </p:nvCxnSpPr>
          <p:spPr>
            <a:xfrm>
              <a:off x="10700529" y="2576673"/>
              <a:ext cx="141182" cy="432644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5BC2A38-747D-2F85-0AC0-CC750A7E0377}"/>
                </a:ext>
              </a:extLst>
            </p:cNvPr>
            <p:cNvSpPr/>
            <p:nvPr/>
          </p:nvSpPr>
          <p:spPr>
            <a:xfrm>
              <a:off x="10683710" y="254568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7ED267F-8CAC-6ADC-E3BC-314671515220}"/>
              </a:ext>
            </a:extLst>
          </p:cNvPr>
          <p:cNvGrpSpPr/>
          <p:nvPr/>
        </p:nvGrpSpPr>
        <p:grpSpPr>
          <a:xfrm>
            <a:off x="9748537" y="3903546"/>
            <a:ext cx="1644505" cy="1623600"/>
            <a:chOff x="5976677" y="3968376"/>
            <a:chExt cx="1644505" cy="162360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20C7E1C-51DA-A5E6-543E-8287334ED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677" y="3968376"/>
              <a:ext cx="1644505" cy="1623600"/>
            </a:xfrm>
            <a:prstGeom prst="rect">
              <a:avLst/>
            </a:prstGeom>
          </p:spPr>
        </p:pic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3C13A5F-916C-98B1-10CA-AE5A99BC77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98931" y="4442242"/>
              <a:ext cx="169702" cy="33793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D91175FA-A4EA-502B-8935-E64AA48EA8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7980" y="4780176"/>
              <a:ext cx="424789" cy="38305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259377C-D648-35D7-1D4E-F860E75701C0}"/>
              </a:ext>
            </a:extLst>
          </p:cNvPr>
          <p:cNvSpPr/>
          <p:nvPr/>
        </p:nvSpPr>
        <p:spPr>
          <a:xfrm>
            <a:off x="992915" y="3494922"/>
            <a:ext cx="4220510" cy="1084918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9 </a:t>
            </a:r>
            <a:r>
              <a:rPr lang="en-US" sz="3200" dirty="0" err="1">
                <a:solidFill>
                  <a:schemeClr val="tx1"/>
                </a:solidFill>
              </a:rPr>
              <a:t>giờ</a:t>
            </a:r>
            <a:r>
              <a:rPr lang="en-US" sz="3200" b="1" dirty="0">
                <a:solidFill>
                  <a:schemeClr val="tx1"/>
                </a:solidFill>
              </a:rPr>
              <a:t> 39 </a:t>
            </a:r>
            <a:r>
              <a:rPr lang="en-US" sz="3200" dirty="0" err="1">
                <a:solidFill>
                  <a:schemeClr val="tx1"/>
                </a:solidFill>
              </a:rPr>
              <a:t>phút</a:t>
            </a:r>
            <a:endParaRPr lang="en-US" sz="3200" dirty="0">
              <a:solidFill>
                <a:schemeClr val="tx1"/>
              </a:solidFill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hay 10 </a:t>
            </a:r>
            <a:r>
              <a:rPr lang="en-US" sz="3200" dirty="0" err="1">
                <a:solidFill>
                  <a:schemeClr val="tx1"/>
                </a:solidFill>
              </a:rPr>
              <a:t>giờ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kém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21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phút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2F7BFAC-656C-143F-3C5A-B3270D82D8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157">
            <a:off x="345246" y="2534092"/>
            <a:ext cx="1467332" cy="1580204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AA258290-7C67-9EBB-66D4-63465FEBE649}"/>
              </a:ext>
            </a:extLst>
          </p:cNvPr>
          <p:cNvGrpSpPr/>
          <p:nvPr/>
        </p:nvGrpSpPr>
        <p:grpSpPr>
          <a:xfrm>
            <a:off x="7729844" y="1621770"/>
            <a:ext cx="1644505" cy="1623600"/>
            <a:chOff x="8024813" y="1621770"/>
            <a:chExt cx="1644505" cy="162360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9BDCE41-B22C-1EE4-42B4-ADB7BC0BB245}"/>
                </a:ext>
              </a:extLst>
            </p:cNvPr>
            <p:cNvGrpSpPr/>
            <p:nvPr/>
          </p:nvGrpSpPr>
          <p:grpSpPr>
            <a:xfrm>
              <a:off x="8024813" y="1621770"/>
              <a:ext cx="1644505" cy="1623600"/>
              <a:chOff x="9878277" y="3994670"/>
              <a:chExt cx="1644505" cy="1623600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1AF7AE3E-A83E-C72A-DE54-3E979671BB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78277" y="3994670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65AD05C4-9476-9E32-8ABA-E8407EDB0F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914" y="4806470"/>
                <a:ext cx="317141" cy="200504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9374DD58-8796-966C-0617-6C388FA0AD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07914" y="4693499"/>
                <a:ext cx="540035" cy="107079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4686592-B53E-F0AA-2514-C209DE280FBC}"/>
                </a:ext>
              </a:extLst>
            </p:cNvPr>
            <p:cNvSpPr/>
            <p:nvPr/>
          </p:nvSpPr>
          <p:spPr>
            <a:xfrm>
              <a:off x="8839539" y="2396693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62DFFC9-73A9-2E1C-2CB6-52E66A887ADB}"/>
              </a:ext>
            </a:extLst>
          </p:cNvPr>
          <p:cNvGrpSpPr/>
          <p:nvPr/>
        </p:nvGrpSpPr>
        <p:grpSpPr>
          <a:xfrm>
            <a:off x="9777980" y="1609229"/>
            <a:ext cx="1644505" cy="1623600"/>
            <a:chOff x="10072949" y="1609229"/>
            <a:chExt cx="1644505" cy="162360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CC9EF45-A085-306C-F719-89AA2AF3AA25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891715A-63D4-61CC-F251-D198FAD6E5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BDEB2053-4C8A-64F5-E117-B5BB6135B1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1062" y="4706931"/>
                <a:ext cx="401626" cy="65495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5C5C56E0-6817-62ED-561B-DCBA21741E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27142" y="4630319"/>
                <a:ext cx="419892" cy="152511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7899AF-0A9E-5389-3C86-6327C6186BF6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848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2.96296E-6 L -4.58333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8" grpId="1"/>
      <p:bldP spid="21" grpId="0" animBg="1"/>
      <p:bldP spid="22" grpId="0"/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8CB35FC-C9C7-B62D-F764-46CCDAF9D4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23"/>
                    </a14:imgEffect>
                    <a14:imgEffect>
                      <a14:saturation sat="2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AF0CD218-E4E3-3F48-30B0-97430B0EB3BE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520DDF-2330-D406-837E-FA9BD622F37D}"/>
              </a:ext>
            </a:extLst>
          </p:cNvPr>
          <p:cNvSpPr txBox="1"/>
          <p:nvPr/>
        </p:nvSpPr>
        <p:spPr>
          <a:xfrm>
            <a:off x="1371599" y="548641"/>
            <a:ext cx="570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Mỗi</a:t>
            </a:r>
            <a:r>
              <a:rPr lang="en-US" sz="4000" b="1" dirty="0"/>
              <a:t> </a:t>
            </a:r>
            <a:r>
              <a:rPr lang="en-US" sz="4000" b="1" dirty="0" err="1"/>
              <a:t>đồng</a:t>
            </a:r>
            <a:r>
              <a:rPr lang="en-US" sz="4000" b="1" dirty="0"/>
              <a:t> </a:t>
            </a:r>
            <a:r>
              <a:rPr lang="en-US" sz="4000" b="1" dirty="0" err="1"/>
              <a:t>hồ</a:t>
            </a:r>
            <a:r>
              <a:rPr lang="en-US" sz="4000" b="1" dirty="0"/>
              <a:t> </a:t>
            </a:r>
            <a:r>
              <a:rPr lang="en-US" sz="4000" b="1" dirty="0" err="1"/>
              <a:t>chỉ</a:t>
            </a:r>
            <a:r>
              <a:rPr lang="en-US" sz="4000" b="1" dirty="0"/>
              <a:t> </a:t>
            </a:r>
            <a:r>
              <a:rPr lang="en-US" sz="4000" b="1" dirty="0" err="1"/>
              <a:t>mấy</a:t>
            </a:r>
            <a:r>
              <a:rPr lang="en-US" sz="4000" b="1" dirty="0"/>
              <a:t> </a:t>
            </a:r>
            <a:r>
              <a:rPr lang="en-US" sz="4000" b="1" dirty="0" err="1"/>
              <a:t>giờ</a:t>
            </a:r>
            <a:r>
              <a:rPr lang="en-US" sz="4000" b="1" dirty="0"/>
              <a:t>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712B74-2409-34A4-F49B-983484F5144C}"/>
              </a:ext>
            </a:extLst>
          </p:cNvPr>
          <p:cNvGrpSpPr/>
          <p:nvPr/>
        </p:nvGrpSpPr>
        <p:grpSpPr>
          <a:xfrm>
            <a:off x="7722317" y="3903546"/>
            <a:ext cx="1644505" cy="1623600"/>
            <a:chOff x="5952546" y="1765038"/>
            <a:chExt cx="1644505" cy="16236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750695F-10C8-F96B-4965-5AD08B7B0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546" y="1765038"/>
              <a:ext cx="1644505" cy="1623600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AB200E8-C65B-1D32-24BE-F6204D201A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4157" y="2238904"/>
              <a:ext cx="150171" cy="33793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EFFF68F-487E-B7A4-EB3D-2A6068379F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11727" y="2206128"/>
              <a:ext cx="266911" cy="37071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B0AC0D9-2B2B-BD8E-9799-FE4013992A10}"/>
                </a:ext>
              </a:extLst>
            </p:cNvPr>
            <p:cNvSpPr/>
            <p:nvPr/>
          </p:nvSpPr>
          <p:spPr>
            <a:xfrm>
              <a:off x="6756870" y="253552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D8C732F-A39C-F4D4-1290-7BB87C76A2EF}"/>
              </a:ext>
            </a:extLst>
          </p:cNvPr>
          <p:cNvGrpSpPr/>
          <p:nvPr/>
        </p:nvGrpSpPr>
        <p:grpSpPr>
          <a:xfrm>
            <a:off x="5682365" y="1601914"/>
            <a:ext cx="1643848" cy="1622952"/>
            <a:chOff x="7915740" y="1765686"/>
            <a:chExt cx="1643848" cy="162295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D1E0ED5-CCFC-4168-CC43-E9AF02792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918A056-BC16-2262-8B95-D409C99BF5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63344" y="2582601"/>
              <a:ext cx="174521" cy="26581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DD1407F-6CD9-7321-7DA8-DB3621F542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5744" y="2248762"/>
              <a:ext cx="375402" cy="31866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7F5B51F-6F15-2C98-AC6B-29391710B15E}"/>
                </a:ext>
              </a:extLst>
            </p:cNvPr>
            <p:cNvSpPr/>
            <p:nvPr/>
          </p:nvSpPr>
          <p:spPr>
            <a:xfrm>
              <a:off x="8722830" y="254060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291590C-0BC6-4D60-4749-4149E13ACF0B}"/>
              </a:ext>
            </a:extLst>
          </p:cNvPr>
          <p:cNvGrpSpPr/>
          <p:nvPr/>
        </p:nvGrpSpPr>
        <p:grpSpPr>
          <a:xfrm>
            <a:off x="5667202" y="3903546"/>
            <a:ext cx="1644505" cy="1623600"/>
            <a:chOff x="9878277" y="1765038"/>
            <a:chExt cx="1644505" cy="16236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80B0892-B5AE-C29C-649B-724C4672C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2727D69-DAA1-2B66-561B-4ECEB18D85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08437" y="2330293"/>
              <a:ext cx="292093" cy="247386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8F4F68C-A82C-6AB8-8C32-252C81A6E774}"/>
                </a:ext>
              </a:extLst>
            </p:cNvPr>
            <p:cNvCxnSpPr>
              <a:cxnSpLocks/>
            </p:cNvCxnSpPr>
            <p:nvPr/>
          </p:nvCxnSpPr>
          <p:spPr>
            <a:xfrm>
              <a:off x="10700529" y="2576673"/>
              <a:ext cx="141182" cy="432644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5BC2A38-747D-2F85-0AC0-CC750A7E0377}"/>
                </a:ext>
              </a:extLst>
            </p:cNvPr>
            <p:cNvSpPr/>
            <p:nvPr/>
          </p:nvSpPr>
          <p:spPr>
            <a:xfrm>
              <a:off x="10683710" y="254568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7ED267F-8CAC-6ADC-E3BC-314671515220}"/>
              </a:ext>
            </a:extLst>
          </p:cNvPr>
          <p:cNvGrpSpPr/>
          <p:nvPr/>
        </p:nvGrpSpPr>
        <p:grpSpPr>
          <a:xfrm>
            <a:off x="9748537" y="3903546"/>
            <a:ext cx="1644505" cy="1623600"/>
            <a:chOff x="5976677" y="3968376"/>
            <a:chExt cx="1644505" cy="162360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20C7E1C-51DA-A5E6-543E-8287334ED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677" y="3968376"/>
              <a:ext cx="1644505" cy="1623600"/>
            </a:xfrm>
            <a:prstGeom prst="rect">
              <a:avLst/>
            </a:prstGeom>
          </p:spPr>
        </p:pic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3C13A5F-916C-98B1-10CA-AE5A99BC77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98931" y="4442242"/>
              <a:ext cx="169702" cy="33793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D91175FA-A4EA-502B-8935-E64AA48EA8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7980" y="4780176"/>
              <a:ext cx="424789" cy="38305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A258290-7C67-9EBB-66D4-63465FEBE649}"/>
              </a:ext>
            </a:extLst>
          </p:cNvPr>
          <p:cNvGrpSpPr/>
          <p:nvPr/>
        </p:nvGrpSpPr>
        <p:grpSpPr>
          <a:xfrm>
            <a:off x="7729844" y="1621770"/>
            <a:ext cx="1644505" cy="1623600"/>
            <a:chOff x="8024813" y="1621770"/>
            <a:chExt cx="1644505" cy="162360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9BDCE41-B22C-1EE4-42B4-ADB7BC0BB245}"/>
                </a:ext>
              </a:extLst>
            </p:cNvPr>
            <p:cNvGrpSpPr/>
            <p:nvPr/>
          </p:nvGrpSpPr>
          <p:grpSpPr>
            <a:xfrm>
              <a:off x="8024813" y="1621770"/>
              <a:ext cx="1644505" cy="1623600"/>
              <a:chOff x="9878277" y="3994670"/>
              <a:chExt cx="1644505" cy="1623600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1AF7AE3E-A83E-C72A-DE54-3E979671BB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78277" y="3994670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65AD05C4-9476-9E32-8ABA-E8407EDB0F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914" y="4806470"/>
                <a:ext cx="317141" cy="200504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9374DD58-8796-966C-0617-6C388FA0AD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07914" y="4693499"/>
                <a:ext cx="540035" cy="107079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4686592-B53E-F0AA-2514-C209DE280FBC}"/>
                </a:ext>
              </a:extLst>
            </p:cNvPr>
            <p:cNvSpPr/>
            <p:nvPr/>
          </p:nvSpPr>
          <p:spPr>
            <a:xfrm>
              <a:off x="8839539" y="2396693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62DFFC9-73A9-2E1C-2CB6-52E66A887ADB}"/>
              </a:ext>
            </a:extLst>
          </p:cNvPr>
          <p:cNvGrpSpPr/>
          <p:nvPr/>
        </p:nvGrpSpPr>
        <p:grpSpPr>
          <a:xfrm>
            <a:off x="9777980" y="1609229"/>
            <a:ext cx="1644505" cy="1623600"/>
            <a:chOff x="10072949" y="1609229"/>
            <a:chExt cx="1644505" cy="162360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CC9EF45-A085-306C-F719-89AA2AF3AA25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891715A-63D4-61CC-F251-D198FAD6E5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BDEB2053-4C8A-64F5-E117-B5BB6135B1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1062" y="4706931"/>
                <a:ext cx="401626" cy="65495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5C5C56E0-6817-62ED-561B-DCBA21741E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27142" y="4630319"/>
                <a:ext cx="419892" cy="152511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7899AF-0A9E-5389-3C86-6327C6186BF6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98AB286-BA9A-C79A-A92A-33414FFFC9E3}"/>
              </a:ext>
            </a:extLst>
          </p:cNvPr>
          <p:cNvGrpSpPr/>
          <p:nvPr/>
        </p:nvGrpSpPr>
        <p:grpSpPr>
          <a:xfrm>
            <a:off x="986644" y="1400981"/>
            <a:ext cx="3807499" cy="4003226"/>
            <a:chOff x="8001897" y="2517912"/>
            <a:chExt cx="3807499" cy="400322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719B863-73C2-71BF-6BB4-B65A7A7D88F2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F3993BD-B425-4A5A-D0F6-A004BA60B904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EDBB5A6-4C9D-C436-CC8E-C5EACC4BA3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86AB18F-39E6-D7B3-6391-716C7FAA65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92D736F-4C7C-90A3-C2FD-22AEDD250A93}"/>
              </a:ext>
            </a:extLst>
          </p:cNvPr>
          <p:cNvSpPr txBox="1"/>
          <p:nvPr/>
        </p:nvSpPr>
        <p:spPr>
          <a:xfrm>
            <a:off x="407443" y="5511862"/>
            <a:ext cx="4965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/>
              <a:t>(1 </a:t>
            </a:r>
            <a:r>
              <a:rPr lang="en-US" sz="3600" b="1" i="1" dirty="0" err="1"/>
              <a:t>bạn</a:t>
            </a:r>
            <a:r>
              <a:rPr lang="en-US" sz="3600" b="1" i="1" dirty="0"/>
              <a:t> </a:t>
            </a:r>
            <a:r>
              <a:rPr lang="en-US" sz="3600" b="1" i="1" dirty="0" err="1"/>
              <a:t>nói</a:t>
            </a:r>
            <a:r>
              <a:rPr lang="en-US" sz="3600" b="1" i="1" dirty="0"/>
              <a:t> </a:t>
            </a:r>
            <a:r>
              <a:rPr lang="en-US" sz="3600" b="1" i="1" dirty="0" err="1"/>
              <a:t>giờ</a:t>
            </a:r>
            <a:r>
              <a:rPr lang="en-US" sz="3600" b="1" i="1" dirty="0"/>
              <a:t>, </a:t>
            </a:r>
            <a:r>
              <a:rPr lang="en-US" sz="3600" b="1" i="1" dirty="0" err="1"/>
              <a:t>bạn</a:t>
            </a:r>
            <a:r>
              <a:rPr lang="en-US" sz="3600" b="1" i="1" dirty="0"/>
              <a:t> </a:t>
            </a:r>
            <a:r>
              <a:rPr lang="en-US" sz="3600" b="1" i="1" dirty="0" err="1"/>
              <a:t>còn</a:t>
            </a:r>
            <a:r>
              <a:rPr lang="en-US" sz="3600" b="1" i="1" dirty="0"/>
              <a:t> </a:t>
            </a:r>
            <a:r>
              <a:rPr lang="en-US" sz="3600" b="1" i="1" dirty="0" err="1"/>
              <a:t>lại</a:t>
            </a:r>
            <a:r>
              <a:rPr lang="en-US" sz="3600" b="1" i="1" dirty="0"/>
              <a:t> </a:t>
            </a:r>
            <a:r>
              <a:rPr lang="en-US" sz="3600" b="1" i="1" dirty="0" err="1"/>
              <a:t>chỉ</a:t>
            </a:r>
            <a:r>
              <a:rPr lang="en-US" sz="3600" b="1" i="1" dirty="0"/>
              <a:t> </a:t>
            </a:r>
            <a:r>
              <a:rPr lang="en-US" sz="3600" b="1" i="1" dirty="0" err="1"/>
              <a:t>vào</a:t>
            </a:r>
            <a:r>
              <a:rPr lang="en-US" sz="3600" b="1" i="1" dirty="0"/>
              <a:t> </a:t>
            </a:r>
            <a:r>
              <a:rPr lang="en-US" sz="3600" b="1" i="1" dirty="0" err="1"/>
              <a:t>đồng</a:t>
            </a:r>
            <a:r>
              <a:rPr lang="en-US" sz="3600" b="1" i="1" dirty="0"/>
              <a:t> </a:t>
            </a:r>
            <a:r>
              <a:rPr lang="en-US" sz="3600" b="1" i="1" dirty="0" err="1"/>
              <a:t>hồ</a:t>
            </a:r>
            <a:r>
              <a:rPr lang="en-US" sz="3600" b="1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6207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8CB35FC-C9C7-B62D-F764-46CCDAF9D4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23"/>
                    </a14:imgEffect>
                    <a14:imgEffect>
                      <a14:saturation sat="2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AF0CD218-E4E3-3F48-30B0-97430B0EB3BE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520DDF-2330-D406-837E-FA9BD622F37D}"/>
              </a:ext>
            </a:extLst>
          </p:cNvPr>
          <p:cNvSpPr txBox="1"/>
          <p:nvPr/>
        </p:nvSpPr>
        <p:spPr>
          <a:xfrm>
            <a:off x="1371599" y="548641"/>
            <a:ext cx="570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Mỗi</a:t>
            </a:r>
            <a:r>
              <a:rPr lang="en-US" sz="4000" b="1" dirty="0"/>
              <a:t> </a:t>
            </a:r>
            <a:r>
              <a:rPr lang="en-US" sz="4000" b="1" dirty="0" err="1"/>
              <a:t>đồng</a:t>
            </a:r>
            <a:r>
              <a:rPr lang="en-US" sz="4000" b="1" dirty="0"/>
              <a:t> </a:t>
            </a:r>
            <a:r>
              <a:rPr lang="en-US" sz="4000" b="1" dirty="0" err="1"/>
              <a:t>hồ</a:t>
            </a:r>
            <a:r>
              <a:rPr lang="en-US" sz="4000" b="1" dirty="0"/>
              <a:t> </a:t>
            </a:r>
            <a:r>
              <a:rPr lang="en-US" sz="4000" b="1" dirty="0" err="1"/>
              <a:t>chỉ</a:t>
            </a:r>
            <a:r>
              <a:rPr lang="en-US" sz="4000" b="1" dirty="0"/>
              <a:t> </a:t>
            </a:r>
            <a:r>
              <a:rPr lang="en-US" sz="4000" b="1" dirty="0" err="1"/>
              <a:t>mấy</a:t>
            </a:r>
            <a:r>
              <a:rPr lang="en-US" sz="4000" b="1" dirty="0"/>
              <a:t> </a:t>
            </a:r>
            <a:r>
              <a:rPr lang="en-US" sz="4000" b="1" dirty="0" err="1"/>
              <a:t>giờ</a:t>
            </a:r>
            <a:r>
              <a:rPr lang="en-US" sz="4000" b="1" dirty="0"/>
              <a:t>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712B74-2409-34A4-F49B-983484F5144C}"/>
              </a:ext>
            </a:extLst>
          </p:cNvPr>
          <p:cNvGrpSpPr/>
          <p:nvPr/>
        </p:nvGrpSpPr>
        <p:grpSpPr>
          <a:xfrm>
            <a:off x="5170245" y="3986244"/>
            <a:ext cx="1644505" cy="1623600"/>
            <a:chOff x="5952546" y="1765038"/>
            <a:chExt cx="1644505" cy="16236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750695F-10C8-F96B-4965-5AD08B7B0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546" y="1765038"/>
              <a:ext cx="1644505" cy="1623600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AB200E8-C65B-1D32-24BE-F6204D201A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4157" y="2238904"/>
              <a:ext cx="150171" cy="33793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EFFF68F-487E-B7A4-EB3D-2A6068379F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11727" y="2206128"/>
              <a:ext cx="266911" cy="37071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B0AC0D9-2B2B-BD8E-9799-FE4013992A10}"/>
                </a:ext>
              </a:extLst>
            </p:cNvPr>
            <p:cNvSpPr/>
            <p:nvPr/>
          </p:nvSpPr>
          <p:spPr>
            <a:xfrm>
              <a:off x="6756870" y="253552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D8C732F-A39C-F4D4-1290-7BB87C76A2EF}"/>
              </a:ext>
            </a:extLst>
          </p:cNvPr>
          <p:cNvGrpSpPr/>
          <p:nvPr/>
        </p:nvGrpSpPr>
        <p:grpSpPr>
          <a:xfrm>
            <a:off x="1180294" y="1536308"/>
            <a:ext cx="1643848" cy="1622952"/>
            <a:chOff x="7915740" y="1765686"/>
            <a:chExt cx="1643848" cy="162295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D1E0ED5-CCFC-4168-CC43-E9AF02792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918A056-BC16-2262-8B95-D409C99BF5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63344" y="2582601"/>
              <a:ext cx="174521" cy="26581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DD1407F-6CD9-7321-7DA8-DB3621F542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5744" y="2248762"/>
              <a:ext cx="375402" cy="31866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7F5B51F-6F15-2C98-AC6B-29391710B15E}"/>
                </a:ext>
              </a:extLst>
            </p:cNvPr>
            <p:cNvSpPr/>
            <p:nvPr/>
          </p:nvSpPr>
          <p:spPr>
            <a:xfrm>
              <a:off x="8722830" y="254060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291590C-0BC6-4D60-4749-4149E13ACF0B}"/>
              </a:ext>
            </a:extLst>
          </p:cNvPr>
          <p:cNvGrpSpPr/>
          <p:nvPr/>
        </p:nvGrpSpPr>
        <p:grpSpPr>
          <a:xfrm>
            <a:off x="1165131" y="4006100"/>
            <a:ext cx="1644505" cy="1623600"/>
            <a:chOff x="9878277" y="1765038"/>
            <a:chExt cx="1644505" cy="16236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80B0892-B5AE-C29C-649B-724C4672C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2727D69-DAA1-2B66-561B-4ECEB18D85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08437" y="2330293"/>
              <a:ext cx="292093" cy="247386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8F4F68C-A82C-6AB8-8C32-252C81A6E774}"/>
                </a:ext>
              </a:extLst>
            </p:cNvPr>
            <p:cNvCxnSpPr>
              <a:cxnSpLocks/>
            </p:cNvCxnSpPr>
            <p:nvPr/>
          </p:nvCxnSpPr>
          <p:spPr>
            <a:xfrm>
              <a:off x="10700529" y="2576673"/>
              <a:ext cx="141182" cy="432644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5BC2A38-747D-2F85-0AC0-CC750A7E0377}"/>
                </a:ext>
              </a:extLst>
            </p:cNvPr>
            <p:cNvSpPr/>
            <p:nvPr/>
          </p:nvSpPr>
          <p:spPr>
            <a:xfrm>
              <a:off x="10683710" y="254568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7ED267F-8CAC-6ADC-E3BC-314671515220}"/>
              </a:ext>
            </a:extLst>
          </p:cNvPr>
          <p:cNvGrpSpPr/>
          <p:nvPr/>
        </p:nvGrpSpPr>
        <p:grpSpPr>
          <a:xfrm>
            <a:off x="9380677" y="4071706"/>
            <a:ext cx="1644505" cy="1623600"/>
            <a:chOff x="5976677" y="3968376"/>
            <a:chExt cx="1644505" cy="162360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20C7E1C-51DA-A5E6-543E-8287334ED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677" y="3968376"/>
              <a:ext cx="1644505" cy="1623600"/>
            </a:xfrm>
            <a:prstGeom prst="rect">
              <a:avLst/>
            </a:prstGeom>
          </p:spPr>
        </p:pic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3C13A5F-916C-98B1-10CA-AE5A99BC77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98931" y="4442242"/>
              <a:ext cx="169702" cy="33793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D91175FA-A4EA-502B-8935-E64AA48EA8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7980" y="4780176"/>
              <a:ext cx="424789" cy="38305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A258290-7C67-9EBB-66D4-63465FEBE649}"/>
              </a:ext>
            </a:extLst>
          </p:cNvPr>
          <p:cNvGrpSpPr/>
          <p:nvPr/>
        </p:nvGrpSpPr>
        <p:grpSpPr>
          <a:xfrm>
            <a:off x="5177772" y="1536308"/>
            <a:ext cx="1644505" cy="1623600"/>
            <a:chOff x="8024813" y="1621770"/>
            <a:chExt cx="1644505" cy="162360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9BDCE41-B22C-1EE4-42B4-ADB7BC0BB245}"/>
                </a:ext>
              </a:extLst>
            </p:cNvPr>
            <p:cNvGrpSpPr/>
            <p:nvPr/>
          </p:nvGrpSpPr>
          <p:grpSpPr>
            <a:xfrm>
              <a:off x="8024813" y="1621770"/>
              <a:ext cx="1644505" cy="1623600"/>
              <a:chOff x="9878277" y="3994670"/>
              <a:chExt cx="1644505" cy="1623600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1AF7AE3E-A83E-C72A-DE54-3E979671BB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78277" y="3994670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65AD05C4-9476-9E32-8ABA-E8407EDB0F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914" y="4806470"/>
                <a:ext cx="317141" cy="200504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9374DD58-8796-966C-0617-6C388FA0AD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07914" y="4693499"/>
                <a:ext cx="540035" cy="107079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4686592-B53E-F0AA-2514-C209DE280FBC}"/>
                </a:ext>
              </a:extLst>
            </p:cNvPr>
            <p:cNvSpPr/>
            <p:nvPr/>
          </p:nvSpPr>
          <p:spPr>
            <a:xfrm>
              <a:off x="8839539" y="2396693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62DFFC9-73A9-2E1C-2CB6-52E66A887ADB}"/>
              </a:ext>
            </a:extLst>
          </p:cNvPr>
          <p:cNvGrpSpPr/>
          <p:nvPr/>
        </p:nvGrpSpPr>
        <p:grpSpPr>
          <a:xfrm>
            <a:off x="9410120" y="1609229"/>
            <a:ext cx="1644505" cy="1623600"/>
            <a:chOff x="10072949" y="1609229"/>
            <a:chExt cx="1644505" cy="162360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CC9EF45-A085-306C-F719-89AA2AF3AA25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891715A-63D4-61CC-F251-D198FAD6E5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BDEB2053-4C8A-64F5-E117-B5BB6135B1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1062" y="4706931"/>
                <a:ext cx="401626" cy="65495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5C5C56E0-6817-62ED-561B-DCBA21741E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27142" y="4630319"/>
                <a:ext cx="419892" cy="152511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7899AF-0A9E-5389-3C86-6327C6186BF6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8F34E03-D547-F9F6-C76E-6DDC92EBF0D4}"/>
              </a:ext>
            </a:extLst>
          </p:cNvPr>
          <p:cNvSpPr txBox="1"/>
          <p:nvPr/>
        </p:nvSpPr>
        <p:spPr>
          <a:xfrm>
            <a:off x="808383" y="3211954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GB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99812C-E0FD-F256-DC5B-6F6253EC9889}"/>
              </a:ext>
            </a:extLst>
          </p:cNvPr>
          <p:cNvSpPr txBox="1"/>
          <p:nvPr/>
        </p:nvSpPr>
        <p:spPr>
          <a:xfrm>
            <a:off x="4852242" y="3205953"/>
            <a:ext cx="2444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13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GB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337C5F-805F-973D-E892-853B08D9075A}"/>
              </a:ext>
            </a:extLst>
          </p:cNvPr>
          <p:cNvSpPr txBox="1"/>
          <p:nvPr/>
        </p:nvSpPr>
        <p:spPr>
          <a:xfrm>
            <a:off x="8973479" y="3211954"/>
            <a:ext cx="2444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48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GB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C83FC4-C2CE-A123-26D9-5C5FF4573F06}"/>
              </a:ext>
            </a:extLst>
          </p:cNvPr>
          <p:cNvSpPr txBox="1"/>
          <p:nvPr/>
        </p:nvSpPr>
        <p:spPr>
          <a:xfrm>
            <a:off x="269019" y="5598441"/>
            <a:ext cx="34724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27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GB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11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kém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23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GB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F7E927-4F16-9FBF-CCF7-95B54F5859CF}"/>
              </a:ext>
            </a:extLst>
          </p:cNvPr>
          <p:cNvSpPr txBox="1"/>
          <p:nvPr/>
        </p:nvSpPr>
        <p:spPr>
          <a:xfrm>
            <a:off x="4560471" y="5620820"/>
            <a:ext cx="30556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54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GB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kém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GB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C03815-F91A-41BB-9F4D-1E9E18E7159D}"/>
              </a:ext>
            </a:extLst>
          </p:cNvPr>
          <p:cNvSpPr txBox="1"/>
          <p:nvPr/>
        </p:nvSpPr>
        <p:spPr>
          <a:xfrm>
            <a:off x="8586074" y="5649200"/>
            <a:ext cx="32640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38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GB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kém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22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GB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66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8CB35FC-C9C7-B62D-F764-46CCDAF9D4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23"/>
                    </a14:imgEffect>
                    <a14:imgEffect>
                      <a14:saturation sat="2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28FA2C11-2942-7360-6083-37925BE7B250}"/>
              </a:ext>
            </a:extLst>
          </p:cNvPr>
          <p:cNvSpPr/>
          <p:nvPr/>
        </p:nvSpPr>
        <p:spPr>
          <a:xfrm>
            <a:off x="477620" y="409753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C2E5E2-23CA-6E18-32BC-2570AB4B5083}"/>
              </a:ext>
            </a:extLst>
          </p:cNvPr>
          <p:cNvSpPr txBox="1"/>
          <p:nvPr/>
        </p:nvSpPr>
        <p:spPr>
          <a:xfrm>
            <a:off x="1287516" y="475068"/>
            <a:ext cx="7459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Xoay</a:t>
            </a:r>
            <a:r>
              <a:rPr lang="en-US" sz="4000" b="1" dirty="0"/>
              <a:t> </a:t>
            </a:r>
            <a:r>
              <a:rPr lang="en-US" sz="4000" b="1" dirty="0" err="1"/>
              <a:t>kim</a:t>
            </a:r>
            <a:r>
              <a:rPr lang="en-US" sz="4000" b="1" dirty="0"/>
              <a:t> </a:t>
            </a:r>
            <a:r>
              <a:rPr lang="en-US" sz="4000" b="1" dirty="0" err="1"/>
              <a:t>đồng</a:t>
            </a:r>
            <a:r>
              <a:rPr lang="en-US" sz="4000" b="1" dirty="0"/>
              <a:t> </a:t>
            </a:r>
            <a:r>
              <a:rPr lang="en-US" sz="4000" b="1" dirty="0" err="1"/>
              <a:t>hồ</a:t>
            </a:r>
            <a:r>
              <a:rPr lang="en-US" sz="4000" b="1" dirty="0"/>
              <a:t> </a:t>
            </a:r>
            <a:r>
              <a:rPr lang="en-US" sz="4000" b="1" dirty="0" err="1"/>
              <a:t>để</a:t>
            </a:r>
            <a:r>
              <a:rPr lang="en-US" sz="4000" b="1" dirty="0"/>
              <a:t> </a:t>
            </a:r>
            <a:r>
              <a:rPr lang="en-US" sz="4000" b="1" dirty="0" err="1"/>
              <a:t>đồng</a:t>
            </a:r>
            <a:r>
              <a:rPr lang="en-US" sz="4000" b="1" dirty="0"/>
              <a:t> </a:t>
            </a:r>
            <a:r>
              <a:rPr lang="en-US" sz="4000" b="1" dirty="0" err="1"/>
              <a:t>hồ</a:t>
            </a:r>
            <a:r>
              <a:rPr lang="en-US" sz="4000" b="1" dirty="0"/>
              <a:t> </a:t>
            </a:r>
            <a:r>
              <a:rPr lang="en-US" sz="4000" b="1" dirty="0" err="1"/>
              <a:t>chỉ</a:t>
            </a:r>
            <a:r>
              <a:rPr lang="en-US" sz="4000" b="1" dirty="0"/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F0C685-CA77-142B-166B-73565CD2D4CF}"/>
              </a:ext>
            </a:extLst>
          </p:cNvPr>
          <p:cNvSpPr txBox="1"/>
          <p:nvPr/>
        </p:nvSpPr>
        <p:spPr>
          <a:xfrm>
            <a:off x="389132" y="1395113"/>
            <a:ext cx="3154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a) </a:t>
            </a:r>
            <a:r>
              <a:rPr lang="en-US" sz="3600" b="1" dirty="0"/>
              <a:t>3</a:t>
            </a:r>
            <a:r>
              <a:rPr lang="en-US" sz="3600" dirty="0"/>
              <a:t> </a:t>
            </a:r>
            <a:r>
              <a:rPr lang="en-US" sz="3600" dirty="0" err="1"/>
              <a:t>giờ</a:t>
            </a:r>
            <a:r>
              <a:rPr lang="en-US" sz="3600" dirty="0"/>
              <a:t> </a:t>
            </a:r>
            <a:r>
              <a:rPr lang="en-US" sz="3600" b="1" dirty="0"/>
              <a:t>21</a:t>
            </a:r>
            <a:r>
              <a:rPr lang="en-US" sz="3600" dirty="0"/>
              <a:t> </a:t>
            </a:r>
            <a:r>
              <a:rPr lang="en-US" sz="3600" dirty="0" err="1"/>
              <a:t>phút</a:t>
            </a:r>
            <a:r>
              <a:rPr lang="en-US" sz="36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933D6E-AE78-D395-B5F4-95B5687C3AC5}"/>
              </a:ext>
            </a:extLst>
          </p:cNvPr>
          <p:cNvSpPr txBox="1"/>
          <p:nvPr/>
        </p:nvSpPr>
        <p:spPr>
          <a:xfrm>
            <a:off x="3903532" y="1395111"/>
            <a:ext cx="3154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b) </a:t>
            </a:r>
            <a:r>
              <a:rPr lang="en-US" sz="3600" b="1" dirty="0"/>
              <a:t>7</a:t>
            </a:r>
            <a:r>
              <a:rPr lang="en-US" sz="3600" dirty="0"/>
              <a:t> </a:t>
            </a:r>
            <a:r>
              <a:rPr lang="en-US" sz="3600" dirty="0" err="1"/>
              <a:t>giờ</a:t>
            </a:r>
            <a:r>
              <a:rPr lang="en-US" sz="3600" dirty="0"/>
              <a:t> </a:t>
            </a:r>
            <a:r>
              <a:rPr lang="en-US" sz="3600" b="1" dirty="0"/>
              <a:t>54</a:t>
            </a:r>
            <a:r>
              <a:rPr lang="en-US" sz="3600" dirty="0"/>
              <a:t> </a:t>
            </a:r>
            <a:r>
              <a:rPr lang="en-US" sz="3600" dirty="0" err="1"/>
              <a:t>phút</a:t>
            </a:r>
            <a:r>
              <a:rPr lang="en-US" sz="36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2083BE-7F18-E296-994B-001B3278DCAB}"/>
              </a:ext>
            </a:extLst>
          </p:cNvPr>
          <p:cNvSpPr txBox="1"/>
          <p:nvPr/>
        </p:nvSpPr>
        <p:spPr>
          <a:xfrm>
            <a:off x="7417933" y="1395111"/>
            <a:ext cx="4272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c) </a:t>
            </a:r>
            <a:r>
              <a:rPr lang="en-US" sz="3600" b="1" dirty="0"/>
              <a:t>11</a:t>
            </a:r>
            <a:r>
              <a:rPr lang="en-US" sz="3600" dirty="0"/>
              <a:t> </a:t>
            </a:r>
            <a:r>
              <a:rPr lang="en-US" sz="3600" dirty="0" err="1"/>
              <a:t>giờ</a:t>
            </a:r>
            <a:r>
              <a:rPr lang="en-US" sz="3600" dirty="0"/>
              <a:t> </a:t>
            </a:r>
            <a:r>
              <a:rPr lang="en-US" sz="3600" dirty="0" err="1"/>
              <a:t>kém</a:t>
            </a:r>
            <a:r>
              <a:rPr lang="en-US" sz="3600" dirty="0"/>
              <a:t> </a:t>
            </a:r>
            <a:r>
              <a:rPr lang="en-US" sz="3600" b="1" dirty="0"/>
              <a:t>18</a:t>
            </a:r>
            <a:r>
              <a:rPr lang="en-US" sz="3600" dirty="0"/>
              <a:t> </a:t>
            </a:r>
            <a:r>
              <a:rPr lang="en-US" sz="3600" dirty="0" err="1"/>
              <a:t>phút</a:t>
            </a:r>
            <a:r>
              <a:rPr lang="en-US" sz="3600" dirty="0"/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45FBEE-B762-97AE-AA18-09BDB719313B}"/>
              </a:ext>
            </a:extLst>
          </p:cNvPr>
          <p:cNvGrpSpPr/>
          <p:nvPr/>
        </p:nvGrpSpPr>
        <p:grpSpPr>
          <a:xfrm>
            <a:off x="4108166" y="2448278"/>
            <a:ext cx="3807499" cy="4003226"/>
            <a:chOff x="8001897" y="2517912"/>
            <a:chExt cx="3807499" cy="400322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F512993-0894-3EC6-5282-ECE3E01AA5B8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11AD19C-1C97-18D6-48F1-5CEC571D05CF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BF33D90-9F5D-BD4D-DEAD-0091A1C181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B9B3D56-731A-5C64-1755-52A6B27659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0003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3.33333E-6 L 1.66667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8CB35FC-C9C7-B62D-F764-46CCDAF9D4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223"/>
                    </a14:imgEffect>
                    <a14:imgEffect>
                      <a14:saturation sat="2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AFFA0B9-7EEF-93D7-E4B3-C378E944A2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52877" y="23083"/>
            <a:ext cx="9530080" cy="6858001"/>
          </a:xfrm>
          <a:prstGeom prst="rect">
            <a:avLst/>
          </a:prstGeom>
        </p:spPr>
      </p:pic>
      <p:pic>
        <p:nvPicPr>
          <p:cNvPr id="11" name="Picture 10" descr="A picture containing dog, toy, doll&#10;&#10;Description automatically generated">
            <a:extLst>
              <a:ext uri="{FF2B5EF4-FFF2-40B4-BE49-F238E27FC236}">
                <a16:creationId xmlns:a16="http://schemas.microsoft.com/office/drawing/2014/main" id="{9ED5F8BA-9256-7658-B1C7-14187209FE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111" y="4690409"/>
            <a:ext cx="2958354" cy="23066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DC1112-17F8-6779-A29C-D8DD765425CE}"/>
              </a:ext>
            </a:extLst>
          </p:cNvPr>
          <p:cNvSpPr txBox="1"/>
          <p:nvPr/>
        </p:nvSpPr>
        <p:spPr>
          <a:xfrm>
            <a:off x="2314500" y="2486684"/>
            <a:ext cx="7989714" cy="707886"/>
          </a:xfrm>
          <a:custGeom>
            <a:avLst/>
            <a:gdLst>
              <a:gd name="connsiteX0" fmla="*/ 0 w 7989714"/>
              <a:gd name="connsiteY0" fmla="*/ 0 h 707886"/>
              <a:gd name="connsiteX1" fmla="*/ 665810 w 7989714"/>
              <a:gd name="connsiteY1" fmla="*/ 0 h 707886"/>
              <a:gd name="connsiteX2" fmla="*/ 1491413 w 7989714"/>
              <a:gd name="connsiteY2" fmla="*/ 0 h 707886"/>
              <a:gd name="connsiteX3" fmla="*/ 2157223 w 7989714"/>
              <a:gd name="connsiteY3" fmla="*/ 0 h 707886"/>
              <a:gd name="connsiteX4" fmla="*/ 2743135 w 7989714"/>
              <a:gd name="connsiteY4" fmla="*/ 0 h 707886"/>
              <a:gd name="connsiteX5" fmla="*/ 3408945 w 7989714"/>
              <a:gd name="connsiteY5" fmla="*/ 0 h 707886"/>
              <a:gd name="connsiteX6" fmla="*/ 3835063 w 7989714"/>
              <a:gd name="connsiteY6" fmla="*/ 0 h 707886"/>
              <a:gd name="connsiteX7" fmla="*/ 4420975 w 7989714"/>
              <a:gd name="connsiteY7" fmla="*/ 0 h 707886"/>
              <a:gd name="connsiteX8" fmla="*/ 4926990 w 7989714"/>
              <a:gd name="connsiteY8" fmla="*/ 0 h 707886"/>
              <a:gd name="connsiteX9" fmla="*/ 5752594 w 7989714"/>
              <a:gd name="connsiteY9" fmla="*/ 0 h 707886"/>
              <a:gd name="connsiteX10" fmla="*/ 6498301 w 7989714"/>
              <a:gd name="connsiteY10" fmla="*/ 0 h 707886"/>
              <a:gd name="connsiteX11" fmla="*/ 7164110 w 7989714"/>
              <a:gd name="connsiteY11" fmla="*/ 0 h 707886"/>
              <a:gd name="connsiteX12" fmla="*/ 7989714 w 7989714"/>
              <a:gd name="connsiteY12" fmla="*/ 0 h 707886"/>
              <a:gd name="connsiteX13" fmla="*/ 7989714 w 7989714"/>
              <a:gd name="connsiteY13" fmla="*/ 368101 h 707886"/>
              <a:gd name="connsiteX14" fmla="*/ 7989714 w 7989714"/>
              <a:gd name="connsiteY14" fmla="*/ 707886 h 707886"/>
              <a:gd name="connsiteX15" fmla="*/ 7164110 w 7989714"/>
              <a:gd name="connsiteY15" fmla="*/ 707886 h 707886"/>
              <a:gd name="connsiteX16" fmla="*/ 6498301 w 7989714"/>
              <a:gd name="connsiteY16" fmla="*/ 707886 h 707886"/>
              <a:gd name="connsiteX17" fmla="*/ 5752594 w 7989714"/>
              <a:gd name="connsiteY17" fmla="*/ 707886 h 707886"/>
              <a:gd name="connsiteX18" fmla="*/ 5326476 w 7989714"/>
              <a:gd name="connsiteY18" fmla="*/ 707886 h 707886"/>
              <a:gd name="connsiteX19" fmla="*/ 4660667 w 7989714"/>
              <a:gd name="connsiteY19" fmla="*/ 707886 h 707886"/>
              <a:gd name="connsiteX20" fmla="*/ 4234548 w 7989714"/>
              <a:gd name="connsiteY20" fmla="*/ 707886 h 707886"/>
              <a:gd name="connsiteX21" fmla="*/ 3808430 w 7989714"/>
              <a:gd name="connsiteY21" fmla="*/ 707886 h 707886"/>
              <a:gd name="connsiteX22" fmla="*/ 2982827 w 7989714"/>
              <a:gd name="connsiteY22" fmla="*/ 707886 h 707886"/>
              <a:gd name="connsiteX23" fmla="*/ 2237120 w 7989714"/>
              <a:gd name="connsiteY23" fmla="*/ 707886 h 707886"/>
              <a:gd name="connsiteX24" fmla="*/ 1731105 w 7989714"/>
              <a:gd name="connsiteY24" fmla="*/ 707886 h 707886"/>
              <a:gd name="connsiteX25" fmla="*/ 985398 w 7989714"/>
              <a:gd name="connsiteY25" fmla="*/ 707886 h 707886"/>
              <a:gd name="connsiteX26" fmla="*/ 0 w 7989714"/>
              <a:gd name="connsiteY26" fmla="*/ 707886 h 707886"/>
              <a:gd name="connsiteX27" fmla="*/ 0 w 7989714"/>
              <a:gd name="connsiteY27" fmla="*/ 339785 h 707886"/>
              <a:gd name="connsiteX28" fmla="*/ 0 w 7989714"/>
              <a:gd name="connsiteY28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989714" h="707886" extrusionOk="0">
                <a:moveTo>
                  <a:pt x="0" y="0"/>
                </a:moveTo>
                <a:cubicBezTo>
                  <a:pt x="167700" y="-31361"/>
                  <a:pt x="497214" y="2897"/>
                  <a:pt x="665810" y="0"/>
                </a:cubicBezTo>
                <a:cubicBezTo>
                  <a:pt x="834406" y="-2897"/>
                  <a:pt x="1275864" y="-10569"/>
                  <a:pt x="1491413" y="0"/>
                </a:cubicBezTo>
                <a:cubicBezTo>
                  <a:pt x="1706962" y="10569"/>
                  <a:pt x="1933518" y="-595"/>
                  <a:pt x="2157223" y="0"/>
                </a:cubicBezTo>
                <a:cubicBezTo>
                  <a:pt x="2380928" y="595"/>
                  <a:pt x="2502298" y="25688"/>
                  <a:pt x="2743135" y="0"/>
                </a:cubicBezTo>
                <a:cubicBezTo>
                  <a:pt x="2983972" y="-25688"/>
                  <a:pt x="3189798" y="-10463"/>
                  <a:pt x="3408945" y="0"/>
                </a:cubicBezTo>
                <a:cubicBezTo>
                  <a:pt x="3628092" y="10463"/>
                  <a:pt x="3639572" y="-3555"/>
                  <a:pt x="3835063" y="0"/>
                </a:cubicBezTo>
                <a:cubicBezTo>
                  <a:pt x="4030554" y="3555"/>
                  <a:pt x="4213899" y="2125"/>
                  <a:pt x="4420975" y="0"/>
                </a:cubicBezTo>
                <a:cubicBezTo>
                  <a:pt x="4628051" y="-2125"/>
                  <a:pt x="4822354" y="-12757"/>
                  <a:pt x="4926990" y="0"/>
                </a:cubicBezTo>
                <a:cubicBezTo>
                  <a:pt x="5031626" y="12757"/>
                  <a:pt x="5449142" y="-28694"/>
                  <a:pt x="5752594" y="0"/>
                </a:cubicBezTo>
                <a:cubicBezTo>
                  <a:pt x="6056046" y="28694"/>
                  <a:pt x="6259606" y="-36010"/>
                  <a:pt x="6498301" y="0"/>
                </a:cubicBezTo>
                <a:cubicBezTo>
                  <a:pt x="6736996" y="36010"/>
                  <a:pt x="6987550" y="29419"/>
                  <a:pt x="7164110" y="0"/>
                </a:cubicBezTo>
                <a:cubicBezTo>
                  <a:pt x="7340670" y="-29419"/>
                  <a:pt x="7587519" y="27799"/>
                  <a:pt x="7989714" y="0"/>
                </a:cubicBezTo>
                <a:cubicBezTo>
                  <a:pt x="7978340" y="121228"/>
                  <a:pt x="7993808" y="274558"/>
                  <a:pt x="7989714" y="368101"/>
                </a:cubicBezTo>
                <a:cubicBezTo>
                  <a:pt x="7985620" y="461644"/>
                  <a:pt x="7981283" y="574874"/>
                  <a:pt x="7989714" y="707886"/>
                </a:cubicBezTo>
                <a:cubicBezTo>
                  <a:pt x="7756075" y="732190"/>
                  <a:pt x="7519649" y="729797"/>
                  <a:pt x="7164110" y="707886"/>
                </a:cubicBezTo>
                <a:cubicBezTo>
                  <a:pt x="6808571" y="685975"/>
                  <a:pt x="6647004" y="727741"/>
                  <a:pt x="6498301" y="707886"/>
                </a:cubicBezTo>
                <a:cubicBezTo>
                  <a:pt x="6349598" y="688031"/>
                  <a:pt x="5959799" y="741779"/>
                  <a:pt x="5752594" y="707886"/>
                </a:cubicBezTo>
                <a:cubicBezTo>
                  <a:pt x="5545389" y="673993"/>
                  <a:pt x="5510727" y="695407"/>
                  <a:pt x="5326476" y="707886"/>
                </a:cubicBezTo>
                <a:cubicBezTo>
                  <a:pt x="5142225" y="720365"/>
                  <a:pt x="4917778" y="720672"/>
                  <a:pt x="4660667" y="707886"/>
                </a:cubicBezTo>
                <a:cubicBezTo>
                  <a:pt x="4403556" y="695100"/>
                  <a:pt x="4423501" y="722264"/>
                  <a:pt x="4234548" y="707886"/>
                </a:cubicBezTo>
                <a:cubicBezTo>
                  <a:pt x="4045595" y="693508"/>
                  <a:pt x="4005039" y="708549"/>
                  <a:pt x="3808430" y="707886"/>
                </a:cubicBezTo>
                <a:cubicBezTo>
                  <a:pt x="3611821" y="707223"/>
                  <a:pt x="3289774" y="681018"/>
                  <a:pt x="2982827" y="707886"/>
                </a:cubicBezTo>
                <a:cubicBezTo>
                  <a:pt x="2675880" y="734754"/>
                  <a:pt x="2604249" y="709089"/>
                  <a:pt x="2237120" y="707886"/>
                </a:cubicBezTo>
                <a:cubicBezTo>
                  <a:pt x="1869991" y="706683"/>
                  <a:pt x="1902323" y="687048"/>
                  <a:pt x="1731105" y="707886"/>
                </a:cubicBezTo>
                <a:cubicBezTo>
                  <a:pt x="1559887" y="728724"/>
                  <a:pt x="1236293" y="693642"/>
                  <a:pt x="985398" y="707886"/>
                </a:cubicBezTo>
                <a:cubicBezTo>
                  <a:pt x="734503" y="722130"/>
                  <a:pt x="257621" y="749692"/>
                  <a:pt x="0" y="707886"/>
                </a:cubicBezTo>
                <a:cubicBezTo>
                  <a:pt x="6417" y="579749"/>
                  <a:pt x="-13105" y="446466"/>
                  <a:pt x="0" y="339785"/>
                </a:cubicBezTo>
                <a:cubicBezTo>
                  <a:pt x="13105" y="233104"/>
                  <a:pt x="3058" y="138061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25075893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Thứ</a:t>
            </a:r>
            <a:r>
              <a:rPr lang="en-US" sz="40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 … </a:t>
            </a:r>
            <a:r>
              <a:rPr lang="en-US" sz="40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ngày</a:t>
            </a:r>
            <a:r>
              <a:rPr lang="en-US" sz="40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 … </a:t>
            </a:r>
            <a:r>
              <a:rPr lang="en-US" sz="40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tháng</a:t>
            </a:r>
            <a:r>
              <a:rPr lang="en-US" sz="40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 11 </a:t>
            </a:r>
            <a:r>
              <a:rPr lang="en-US" sz="40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năm</a:t>
            </a:r>
            <a:r>
              <a:rPr lang="en-US" sz="40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 2023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F852F8-B58F-0A77-67BC-79CF4EE697FB}"/>
              </a:ext>
            </a:extLst>
          </p:cNvPr>
          <p:cNvGrpSpPr/>
          <p:nvPr/>
        </p:nvGrpSpPr>
        <p:grpSpPr>
          <a:xfrm>
            <a:off x="5072220" y="3213323"/>
            <a:ext cx="2264228" cy="830997"/>
            <a:chOff x="1491343" y="1807028"/>
            <a:chExt cx="2264228" cy="83099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968315C-EFAA-E993-A69A-C32C50725F3A}"/>
                </a:ext>
              </a:extLst>
            </p:cNvPr>
            <p:cNvSpPr txBox="1"/>
            <p:nvPr/>
          </p:nvSpPr>
          <p:spPr>
            <a:xfrm>
              <a:off x="1491343" y="1807029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n w="1651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35CC5A-5149-5149-A4C0-D187F70EA37A}"/>
                </a:ext>
              </a:extLst>
            </p:cNvPr>
            <p:cNvSpPr txBox="1"/>
            <p:nvPr/>
          </p:nvSpPr>
          <p:spPr>
            <a:xfrm>
              <a:off x="1491343" y="1807028"/>
              <a:ext cx="22642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lang="en-US" sz="4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29DD80F-B2F6-6355-BB87-04822A3810BC}"/>
              </a:ext>
            </a:extLst>
          </p:cNvPr>
          <p:cNvGrpSpPr/>
          <p:nvPr/>
        </p:nvGrpSpPr>
        <p:grpSpPr>
          <a:xfrm>
            <a:off x="4013006" y="3886985"/>
            <a:ext cx="4409823" cy="981588"/>
            <a:chOff x="4149463" y="8204395"/>
            <a:chExt cx="7193902" cy="98158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E17BE2F-3932-390B-7596-5E9D447E5887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975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8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XEM ĐỒNG HỒ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462666-BAE0-E46D-95F7-316ACC0CB15B}"/>
                </a:ext>
              </a:extLst>
            </p:cNvPr>
            <p:cNvSpPr txBox="1"/>
            <p:nvPr/>
          </p:nvSpPr>
          <p:spPr>
            <a:xfrm>
              <a:off x="4149463" y="8210972"/>
              <a:ext cx="7193902" cy="975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X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E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Ồ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 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Ồ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1251F65-8C84-0A1D-6B33-9A225AA543CD}"/>
              </a:ext>
            </a:extLst>
          </p:cNvPr>
          <p:cNvSpPr txBox="1"/>
          <p:nvPr/>
        </p:nvSpPr>
        <p:spPr>
          <a:xfrm>
            <a:off x="4622933" y="4998491"/>
            <a:ext cx="3189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(2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–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1)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8229246-0981-657B-5F59-1F6D81CC3C84}"/>
              </a:ext>
            </a:extLst>
          </p:cNvPr>
          <p:cNvSpPr txBox="1"/>
          <p:nvPr/>
        </p:nvSpPr>
        <p:spPr>
          <a:xfrm>
            <a:off x="3647440" y="2056535"/>
            <a:ext cx="5113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latin typeface="+mj-lt"/>
              </a:rPr>
              <a:t>ỦY BAN NHÂN DÂN QUẬN 12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08D34BB-2004-7F36-22E0-2D56132A050B}"/>
              </a:ext>
            </a:extLst>
          </p:cNvPr>
          <p:cNvSpPr txBox="1"/>
          <p:nvPr/>
        </p:nvSpPr>
        <p:spPr>
          <a:xfrm>
            <a:off x="3789680" y="5985796"/>
            <a:ext cx="5295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>
                <a:latin typeface="+mj-lt"/>
              </a:rPr>
              <a:t>GIÁO VIÊN: NGUYỄN ĐÀO YẾN NHI</a:t>
            </a:r>
          </a:p>
        </p:txBody>
      </p:sp>
    </p:spTree>
    <p:extLst>
      <p:ext uri="{BB962C8B-B14F-4D97-AF65-F5344CB8AC3E}">
        <p14:creationId xmlns:p14="http://schemas.microsoft.com/office/powerpoint/2010/main" val="115850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8CB35FC-C9C7-B62D-F764-46CCDAF9D4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23"/>
                    </a14:imgEffect>
                    <a14:imgEffect>
                      <a14:saturation sat="2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28FA2C11-2942-7360-6083-37925BE7B250}"/>
              </a:ext>
            </a:extLst>
          </p:cNvPr>
          <p:cNvSpPr/>
          <p:nvPr/>
        </p:nvSpPr>
        <p:spPr>
          <a:xfrm>
            <a:off x="477620" y="409753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C2E5E2-23CA-6E18-32BC-2570AB4B5083}"/>
              </a:ext>
            </a:extLst>
          </p:cNvPr>
          <p:cNvSpPr txBox="1"/>
          <p:nvPr/>
        </p:nvSpPr>
        <p:spPr>
          <a:xfrm>
            <a:off x="1287516" y="475068"/>
            <a:ext cx="7459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Xoay</a:t>
            </a:r>
            <a:r>
              <a:rPr lang="en-US" sz="4000" b="1" dirty="0"/>
              <a:t> </a:t>
            </a:r>
            <a:r>
              <a:rPr lang="en-US" sz="4000" b="1" dirty="0" err="1"/>
              <a:t>kim</a:t>
            </a:r>
            <a:r>
              <a:rPr lang="en-US" sz="4000" b="1" dirty="0"/>
              <a:t> </a:t>
            </a:r>
            <a:r>
              <a:rPr lang="en-US" sz="4000" b="1" dirty="0" err="1"/>
              <a:t>đồng</a:t>
            </a:r>
            <a:r>
              <a:rPr lang="en-US" sz="4000" b="1" dirty="0"/>
              <a:t> </a:t>
            </a:r>
            <a:r>
              <a:rPr lang="en-US" sz="4000" b="1" dirty="0" err="1"/>
              <a:t>hồ</a:t>
            </a:r>
            <a:r>
              <a:rPr lang="en-US" sz="4000" b="1" dirty="0"/>
              <a:t> </a:t>
            </a:r>
            <a:r>
              <a:rPr lang="en-US" sz="4000" b="1" dirty="0" err="1"/>
              <a:t>để</a:t>
            </a:r>
            <a:r>
              <a:rPr lang="en-US" sz="4000" b="1" dirty="0"/>
              <a:t> </a:t>
            </a:r>
            <a:r>
              <a:rPr lang="en-US" sz="4000" b="1" dirty="0" err="1"/>
              <a:t>đồng</a:t>
            </a:r>
            <a:r>
              <a:rPr lang="en-US" sz="4000" b="1" dirty="0"/>
              <a:t> </a:t>
            </a:r>
            <a:r>
              <a:rPr lang="en-US" sz="4000" b="1" dirty="0" err="1"/>
              <a:t>hồ</a:t>
            </a:r>
            <a:r>
              <a:rPr lang="en-US" sz="4000" b="1" dirty="0"/>
              <a:t> </a:t>
            </a:r>
            <a:r>
              <a:rPr lang="en-US" sz="4000" b="1" dirty="0" err="1"/>
              <a:t>chỉ</a:t>
            </a:r>
            <a:r>
              <a:rPr lang="en-US" sz="4000" b="1" dirty="0"/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F0C685-CA77-142B-166B-73565CD2D4CF}"/>
              </a:ext>
            </a:extLst>
          </p:cNvPr>
          <p:cNvSpPr txBox="1"/>
          <p:nvPr/>
        </p:nvSpPr>
        <p:spPr>
          <a:xfrm>
            <a:off x="389132" y="1395113"/>
            <a:ext cx="3154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a) </a:t>
            </a:r>
            <a:r>
              <a:rPr lang="en-US" sz="3600" b="1" dirty="0"/>
              <a:t>3</a:t>
            </a:r>
            <a:r>
              <a:rPr lang="en-US" sz="3600" dirty="0"/>
              <a:t> </a:t>
            </a:r>
            <a:r>
              <a:rPr lang="en-US" sz="3600" dirty="0" err="1"/>
              <a:t>giờ</a:t>
            </a:r>
            <a:r>
              <a:rPr lang="en-US" sz="3600" dirty="0"/>
              <a:t> </a:t>
            </a:r>
            <a:r>
              <a:rPr lang="en-US" sz="3600" b="1" dirty="0"/>
              <a:t>21</a:t>
            </a:r>
            <a:r>
              <a:rPr lang="en-US" sz="3600" dirty="0"/>
              <a:t> </a:t>
            </a:r>
            <a:r>
              <a:rPr lang="en-US" sz="3600" dirty="0" err="1"/>
              <a:t>phút</a:t>
            </a:r>
            <a:r>
              <a:rPr lang="en-US" sz="36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933D6E-AE78-D395-B5F4-95B5687C3AC5}"/>
              </a:ext>
            </a:extLst>
          </p:cNvPr>
          <p:cNvSpPr txBox="1"/>
          <p:nvPr/>
        </p:nvSpPr>
        <p:spPr>
          <a:xfrm>
            <a:off x="3903532" y="1395111"/>
            <a:ext cx="3154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b) </a:t>
            </a:r>
            <a:r>
              <a:rPr lang="en-US" sz="3600" b="1" dirty="0"/>
              <a:t>7</a:t>
            </a:r>
            <a:r>
              <a:rPr lang="en-US" sz="3600" dirty="0"/>
              <a:t> </a:t>
            </a:r>
            <a:r>
              <a:rPr lang="en-US" sz="3600" dirty="0" err="1"/>
              <a:t>giờ</a:t>
            </a:r>
            <a:r>
              <a:rPr lang="en-US" sz="3600" dirty="0"/>
              <a:t> </a:t>
            </a:r>
            <a:r>
              <a:rPr lang="en-US" sz="3600" b="1" dirty="0"/>
              <a:t>54</a:t>
            </a:r>
            <a:r>
              <a:rPr lang="en-US" sz="3600" dirty="0"/>
              <a:t> </a:t>
            </a:r>
            <a:r>
              <a:rPr lang="en-US" sz="3600" dirty="0" err="1"/>
              <a:t>phút</a:t>
            </a:r>
            <a:r>
              <a:rPr lang="en-US" sz="36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2083BE-7F18-E296-994B-001B3278DCAB}"/>
              </a:ext>
            </a:extLst>
          </p:cNvPr>
          <p:cNvSpPr txBox="1"/>
          <p:nvPr/>
        </p:nvSpPr>
        <p:spPr>
          <a:xfrm>
            <a:off x="7417933" y="1395111"/>
            <a:ext cx="4272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c) </a:t>
            </a:r>
            <a:r>
              <a:rPr lang="en-US" sz="3600" b="1" dirty="0"/>
              <a:t>11</a:t>
            </a:r>
            <a:r>
              <a:rPr lang="en-US" sz="3600" dirty="0"/>
              <a:t> </a:t>
            </a:r>
            <a:r>
              <a:rPr lang="en-US" sz="3600" dirty="0" err="1"/>
              <a:t>giờ</a:t>
            </a:r>
            <a:r>
              <a:rPr lang="en-US" sz="3600" dirty="0"/>
              <a:t> </a:t>
            </a:r>
            <a:r>
              <a:rPr lang="en-US" sz="3600" dirty="0" err="1"/>
              <a:t>kém</a:t>
            </a:r>
            <a:r>
              <a:rPr lang="en-US" sz="3600" dirty="0"/>
              <a:t> </a:t>
            </a:r>
            <a:r>
              <a:rPr lang="en-US" sz="3600" b="1" dirty="0"/>
              <a:t>18</a:t>
            </a:r>
            <a:r>
              <a:rPr lang="en-US" sz="3600" dirty="0"/>
              <a:t> </a:t>
            </a:r>
            <a:r>
              <a:rPr lang="en-US" sz="3600" dirty="0" err="1"/>
              <a:t>phút</a:t>
            </a:r>
            <a:r>
              <a:rPr lang="en-US" sz="3600" dirty="0"/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65C351-5838-03AB-0975-966048CF87C7}"/>
              </a:ext>
            </a:extLst>
          </p:cNvPr>
          <p:cNvGrpSpPr/>
          <p:nvPr/>
        </p:nvGrpSpPr>
        <p:grpSpPr>
          <a:xfrm>
            <a:off x="979714" y="2730183"/>
            <a:ext cx="2344995" cy="2315185"/>
            <a:chOff x="10072949" y="1609229"/>
            <a:chExt cx="1644505" cy="16236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9494FDB-8EAA-AA6D-70B5-22F0E017124E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EA28512-1F8B-5226-170F-6129A1CB91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853CCB9D-03C3-E671-5BA2-F6301B6D1D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1062" y="4772426"/>
                <a:ext cx="411381" cy="90142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D37F32D3-95DF-0166-F329-7772A15B76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7034" y="4782830"/>
                <a:ext cx="430973" cy="30035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C75C678-81A5-87EE-5D65-7FE1EE1CAF5A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725D14-CB39-4457-244A-1EAA9519ACE9}"/>
              </a:ext>
            </a:extLst>
          </p:cNvPr>
          <p:cNvGrpSpPr/>
          <p:nvPr/>
        </p:nvGrpSpPr>
        <p:grpSpPr>
          <a:xfrm>
            <a:off x="4510099" y="2730183"/>
            <a:ext cx="2344995" cy="2315185"/>
            <a:chOff x="10072949" y="1609229"/>
            <a:chExt cx="1644505" cy="16236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6513364-2C47-B8E2-F92F-C9D8ADB7535B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DB9C7C1F-56EC-FD12-4A34-2A8A76AE86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27304C9E-8AFA-941E-2DD3-19B15B0407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49280" y="4772426"/>
                <a:ext cx="291782" cy="238436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DBC00488-F941-63E2-90B5-4FC33A8CCE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76839" y="4403587"/>
                <a:ext cx="270194" cy="37924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300658A-1670-0641-2943-CF16C2918F1D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0C525F0-3623-30DB-9FB3-01735549D664}"/>
              </a:ext>
            </a:extLst>
          </p:cNvPr>
          <p:cNvGrpSpPr/>
          <p:nvPr/>
        </p:nvGrpSpPr>
        <p:grpSpPr>
          <a:xfrm>
            <a:off x="8464460" y="2730183"/>
            <a:ext cx="2344995" cy="2315185"/>
            <a:chOff x="10072949" y="1609229"/>
            <a:chExt cx="1644505" cy="16236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C520756-E03F-82BE-B0FC-7D1BC95C67C0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D8E5AD7-A9C7-A499-BE75-894B4A30D7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8EAD2869-19F7-B966-B70C-BF75DA71DA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529122" y="4498740"/>
                <a:ext cx="211941" cy="273686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24879319-8F1A-0716-7588-5EF320283C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70856" y="4782830"/>
                <a:ext cx="476176" cy="15762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41EEDFF-231C-8A03-A39D-ADCA0B48124C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112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0F9F503-3648-E4C8-5599-A375435C9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C3B48CE-445F-71B9-CEC5-E7768FDCF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024" y="209329"/>
            <a:ext cx="4644089" cy="353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8CB35FC-C9C7-B62D-F764-46CCDAF9D4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223"/>
                    </a14:imgEffect>
                    <a14:imgEffect>
                      <a14:saturation sat="2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AFFA0B9-7EEF-93D7-E4B3-C378E944A2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04671" y="1568810"/>
            <a:ext cx="5517946" cy="4590852"/>
          </a:xfrm>
          <a:prstGeom prst="rect">
            <a:avLst/>
          </a:prstGeom>
        </p:spPr>
      </p:pic>
      <p:pic>
        <p:nvPicPr>
          <p:cNvPr id="11" name="Picture 10" descr="A picture containing dog, toy, doll&#10;&#10;Description automatically generated">
            <a:extLst>
              <a:ext uri="{FF2B5EF4-FFF2-40B4-BE49-F238E27FC236}">
                <a16:creationId xmlns:a16="http://schemas.microsoft.com/office/drawing/2014/main" id="{9ED5F8BA-9256-7658-B1C7-14187209FE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31" y="3429000"/>
            <a:ext cx="4202794" cy="32768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28D4274-44FF-7404-FCB8-291712344A25}"/>
              </a:ext>
            </a:extLst>
          </p:cNvPr>
          <p:cNvGrpSpPr/>
          <p:nvPr/>
        </p:nvGrpSpPr>
        <p:grpSpPr>
          <a:xfrm>
            <a:off x="3437255" y="3005390"/>
            <a:ext cx="4852778" cy="2801186"/>
            <a:chOff x="4149463" y="8203976"/>
            <a:chExt cx="7204929" cy="28011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469BCCB-6F95-1349-CAAA-CDB4CD3EEF91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ln w="355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CỦNG</a:t>
              </a:r>
            </a:p>
            <a:p>
              <a:pPr algn="ctr"/>
              <a:r>
                <a:rPr lang="en-US" sz="8800" b="1" dirty="0">
                  <a:ln w="355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CỐ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05FBCC-893C-1A1C-7170-A049FB57E113}"/>
                </a:ext>
              </a:extLst>
            </p:cNvPr>
            <p:cNvSpPr txBox="1"/>
            <p:nvPr/>
          </p:nvSpPr>
          <p:spPr>
            <a:xfrm>
              <a:off x="4166959" y="8203976"/>
              <a:ext cx="718743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Ủ</a:t>
              </a:r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G</a:t>
              </a:r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</a:p>
            <a:p>
              <a:pPr algn="ctr"/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682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C058E0-E8FE-8EB0-919C-D669DDCBA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7C9E5AA-83A1-E093-A520-684C6C4C8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743" y="157528"/>
            <a:ext cx="4278325" cy="353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8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8CB35FC-C9C7-B62D-F764-46CCDAF9D4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23"/>
                    </a14:imgEffect>
                    <a14:imgEffect>
                      <a14:saturation sat="2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C19B89F-034C-1AFA-240D-526045AA86E2}"/>
              </a:ext>
            </a:extLst>
          </p:cNvPr>
          <p:cNvGrpSpPr/>
          <p:nvPr/>
        </p:nvGrpSpPr>
        <p:grpSpPr>
          <a:xfrm>
            <a:off x="581628" y="478833"/>
            <a:ext cx="5279706" cy="1359929"/>
            <a:chOff x="5266879" y="1674341"/>
            <a:chExt cx="5279706" cy="135992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423F045-8DA5-F842-0670-3B0C77E2D4E1}"/>
                </a:ext>
              </a:extLst>
            </p:cNvPr>
            <p:cNvSpPr/>
            <p:nvPr/>
          </p:nvSpPr>
          <p:spPr>
            <a:xfrm>
              <a:off x="5581709" y="2221139"/>
              <a:ext cx="4964876" cy="813131"/>
            </a:xfrm>
            <a:custGeom>
              <a:avLst/>
              <a:gdLst>
                <a:gd name="connsiteX0" fmla="*/ 0 w 4964876"/>
                <a:gd name="connsiteY0" fmla="*/ 135525 h 813131"/>
                <a:gd name="connsiteX1" fmla="*/ 135525 w 4964876"/>
                <a:gd name="connsiteY1" fmla="*/ 0 h 813131"/>
                <a:gd name="connsiteX2" fmla="*/ 4829351 w 4964876"/>
                <a:gd name="connsiteY2" fmla="*/ 0 h 813131"/>
                <a:gd name="connsiteX3" fmla="*/ 4964876 w 4964876"/>
                <a:gd name="connsiteY3" fmla="*/ 135525 h 813131"/>
                <a:gd name="connsiteX4" fmla="*/ 4964876 w 4964876"/>
                <a:gd name="connsiteY4" fmla="*/ 677606 h 813131"/>
                <a:gd name="connsiteX5" fmla="*/ 4829351 w 4964876"/>
                <a:gd name="connsiteY5" fmla="*/ 813131 h 813131"/>
                <a:gd name="connsiteX6" fmla="*/ 135525 w 4964876"/>
                <a:gd name="connsiteY6" fmla="*/ 813131 h 813131"/>
                <a:gd name="connsiteX7" fmla="*/ 0 w 4964876"/>
                <a:gd name="connsiteY7" fmla="*/ 677606 h 813131"/>
                <a:gd name="connsiteX8" fmla="*/ 0 w 4964876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2288181" y="-61902"/>
                    <a:pt x="3237881" y="-101778"/>
                    <a:pt x="4829351" y="0"/>
                  </a:cubicBezTo>
                  <a:cubicBezTo>
                    <a:pt x="4898194" y="-1883"/>
                    <a:pt x="4966376" y="58678"/>
                    <a:pt x="4964876" y="135525"/>
                  </a:cubicBezTo>
                  <a:cubicBezTo>
                    <a:pt x="4994428" y="288393"/>
                    <a:pt x="4999055" y="474620"/>
                    <a:pt x="4964876" y="677606"/>
                  </a:cubicBezTo>
                  <a:cubicBezTo>
                    <a:pt x="4956987" y="748592"/>
                    <a:pt x="4903325" y="809090"/>
                    <a:pt x="4829351" y="813131"/>
                  </a:cubicBezTo>
                  <a:cubicBezTo>
                    <a:pt x="4285478" y="670739"/>
                    <a:pt x="2044550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4964876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298828" y="-164947"/>
                    <a:pt x="3281192" y="-52288"/>
                    <a:pt x="4829351" y="0"/>
                  </a:cubicBezTo>
                  <a:cubicBezTo>
                    <a:pt x="4903575" y="-9772"/>
                    <a:pt x="4954582" y="62325"/>
                    <a:pt x="4964876" y="135525"/>
                  </a:cubicBezTo>
                  <a:cubicBezTo>
                    <a:pt x="5000562" y="285715"/>
                    <a:pt x="4998671" y="501700"/>
                    <a:pt x="4964876" y="677606"/>
                  </a:cubicBezTo>
                  <a:cubicBezTo>
                    <a:pt x="4970452" y="759653"/>
                    <a:pt x="4897086" y="800188"/>
                    <a:pt x="4829351" y="813131"/>
                  </a:cubicBezTo>
                  <a:cubicBezTo>
                    <a:pt x="4188219" y="971672"/>
                    <a:pt x="123655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solidFill>
                    <a:schemeClr val="accent3">
                      <a:lumMod val="50000"/>
                    </a:schemeClr>
                  </a:solidFill>
                </a:rPr>
                <a:t>     </a:t>
              </a:r>
              <a:r>
                <a:rPr lang="en-US" sz="3600" dirty="0" err="1">
                  <a:solidFill>
                    <a:schemeClr val="tx1"/>
                  </a:solidFill>
                </a:rPr>
                <a:t>Đồng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hồ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mấy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giờ</a:t>
              </a:r>
              <a:r>
                <a:rPr lang="en-US" sz="3600" dirty="0">
                  <a:solidFill>
                    <a:schemeClr val="tx1"/>
                  </a:solidFill>
                </a:rPr>
                <a:t>?</a:t>
              </a:r>
              <a:endParaRPr lang="en-US" sz="3800" dirty="0">
                <a:solidFill>
                  <a:schemeClr val="tx1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B1533A-3994-65E3-938E-0F913A01A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B2BA21-D7D3-3A00-BE17-D449350939A8}"/>
              </a:ext>
            </a:extLst>
          </p:cNvPr>
          <p:cNvGrpSpPr/>
          <p:nvPr/>
        </p:nvGrpSpPr>
        <p:grpSpPr>
          <a:xfrm>
            <a:off x="6259449" y="1868455"/>
            <a:ext cx="5304545" cy="3121087"/>
            <a:chOff x="69274" y="102005"/>
            <a:chExt cx="4247164" cy="249894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0FD0B03-81B1-6C93-E65F-389C1325FEF2}"/>
                </a:ext>
              </a:extLst>
            </p:cNvPr>
            <p:cNvSpPr/>
            <p:nvPr/>
          </p:nvSpPr>
          <p:spPr>
            <a:xfrm>
              <a:off x="69274" y="1203755"/>
              <a:ext cx="4247164" cy="139719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182880" rtlCol="0" anchor="b"/>
            <a:lstStyle/>
            <a:p>
              <a:pPr algn="ctr"/>
              <a:r>
                <a:rPr lang="en-US" sz="6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10 </a:t>
              </a:r>
              <a:r>
                <a:rPr lang="en-US" sz="6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giờ</a:t>
              </a:r>
              <a:r>
                <a:rPr lang="en-US" sz="6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27 </a:t>
              </a:r>
              <a:r>
                <a:rPr lang="en-US" sz="6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phút</a:t>
              </a:r>
              <a:endPara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3FECA6B6-B69F-1747-4129-BC963F1D9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38973" y="102005"/>
              <a:ext cx="1507766" cy="1397196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89D3317-DEA7-4235-4112-31D0E960390B}"/>
              </a:ext>
            </a:extLst>
          </p:cNvPr>
          <p:cNvGrpSpPr/>
          <p:nvPr/>
        </p:nvGrpSpPr>
        <p:grpSpPr>
          <a:xfrm>
            <a:off x="1449658" y="2299398"/>
            <a:ext cx="3246939" cy="3205663"/>
            <a:chOff x="10072949" y="1609229"/>
            <a:chExt cx="1644505" cy="16236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F8AAFC5-2D10-5649-D79E-3AE5A31335B5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D1D87B6F-5ACA-42D1-DE4A-4897AA548B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1F24D0AA-368A-F71A-4394-B7771DE5FF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516948" y="4540495"/>
                <a:ext cx="224114" cy="231931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437048C6-7B46-9804-F51C-B7E407C487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7033" y="4782830"/>
                <a:ext cx="167254" cy="524714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085B8B9-B9BB-7B88-770B-45EA532A1C28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475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8CB35FC-C9C7-B62D-F764-46CCDAF9D4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23"/>
                    </a14:imgEffect>
                    <a14:imgEffect>
                      <a14:saturation sat="2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C19B89F-034C-1AFA-240D-526045AA86E2}"/>
              </a:ext>
            </a:extLst>
          </p:cNvPr>
          <p:cNvGrpSpPr/>
          <p:nvPr/>
        </p:nvGrpSpPr>
        <p:grpSpPr>
          <a:xfrm>
            <a:off x="581628" y="478833"/>
            <a:ext cx="5279706" cy="1359929"/>
            <a:chOff x="5266879" y="1674341"/>
            <a:chExt cx="5279706" cy="135992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423F045-8DA5-F842-0670-3B0C77E2D4E1}"/>
                </a:ext>
              </a:extLst>
            </p:cNvPr>
            <p:cNvSpPr/>
            <p:nvPr/>
          </p:nvSpPr>
          <p:spPr>
            <a:xfrm>
              <a:off x="5581709" y="2221139"/>
              <a:ext cx="4964876" cy="813131"/>
            </a:xfrm>
            <a:custGeom>
              <a:avLst/>
              <a:gdLst>
                <a:gd name="connsiteX0" fmla="*/ 0 w 4964876"/>
                <a:gd name="connsiteY0" fmla="*/ 135525 h 813131"/>
                <a:gd name="connsiteX1" fmla="*/ 135525 w 4964876"/>
                <a:gd name="connsiteY1" fmla="*/ 0 h 813131"/>
                <a:gd name="connsiteX2" fmla="*/ 4829351 w 4964876"/>
                <a:gd name="connsiteY2" fmla="*/ 0 h 813131"/>
                <a:gd name="connsiteX3" fmla="*/ 4964876 w 4964876"/>
                <a:gd name="connsiteY3" fmla="*/ 135525 h 813131"/>
                <a:gd name="connsiteX4" fmla="*/ 4964876 w 4964876"/>
                <a:gd name="connsiteY4" fmla="*/ 677606 h 813131"/>
                <a:gd name="connsiteX5" fmla="*/ 4829351 w 4964876"/>
                <a:gd name="connsiteY5" fmla="*/ 813131 h 813131"/>
                <a:gd name="connsiteX6" fmla="*/ 135525 w 4964876"/>
                <a:gd name="connsiteY6" fmla="*/ 813131 h 813131"/>
                <a:gd name="connsiteX7" fmla="*/ 0 w 4964876"/>
                <a:gd name="connsiteY7" fmla="*/ 677606 h 813131"/>
                <a:gd name="connsiteX8" fmla="*/ 0 w 4964876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2288181" y="-61902"/>
                    <a:pt x="3237881" y="-101778"/>
                    <a:pt x="4829351" y="0"/>
                  </a:cubicBezTo>
                  <a:cubicBezTo>
                    <a:pt x="4898194" y="-1883"/>
                    <a:pt x="4966376" y="58678"/>
                    <a:pt x="4964876" y="135525"/>
                  </a:cubicBezTo>
                  <a:cubicBezTo>
                    <a:pt x="4994428" y="288393"/>
                    <a:pt x="4999055" y="474620"/>
                    <a:pt x="4964876" y="677606"/>
                  </a:cubicBezTo>
                  <a:cubicBezTo>
                    <a:pt x="4956987" y="748592"/>
                    <a:pt x="4903325" y="809090"/>
                    <a:pt x="4829351" y="813131"/>
                  </a:cubicBezTo>
                  <a:cubicBezTo>
                    <a:pt x="4285478" y="670739"/>
                    <a:pt x="2044550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4964876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298828" y="-164947"/>
                    <a:pt x="3281192" y="-52288"/>
                    <a:pt x="4829351" y="0"/>
                  </a:cubicBezTo>
                  <a:cubicBezTo>
                    <a:pt x="4903575" y="-9772"/>
                    <a:pt x="4954582" y="62325"/>
                    <a:pt x="4964876" y="135525"/>
                  </a:cubicBezTo>
                  <a:cubicBezTo>
                    <a:pt x="5000562" y="285715"/>
                    <a:pt x="4998671" y="501700"/>
                    <a:pt x="4964876" y="677606"/>
                  </a:cubicBezTo>
                  <a:cubicBezTo>
                    <a:pt x="4970452" y="759653"/>
                    <a:pt x="4897086" y="800188"/>
                    <a:pt x="4829351" y="813131"/>
                  </a:cubicBezTo>
                  <a:cubicBezTo>
                    <a:pt x="4188219" y="971672"/>
                    <a:pt x="123655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solidFill>
                    <a:schemeClr val="accent3">
                      <a:lumMod val="50000"/>
                    </a:schemeClr>
                  </a:solidFill>
                </a:rPr>
                <a:t>     </a:t>
              </a:r>
              <a:r>
                <a:rPr lang="en-US" sz="3600" dirty="0" err="1">
                  <a:solidFill>
                    <a:schemeClr val="tx1"/>
                  </a:solidFill>
                </a:rPr>
                <a:t>Đồng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hồ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mấy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giờ</a:t>
              </a:r>
              <a:r>
                <a:rPr lang="en-US" sz="3600" dirty="0">
                  <a:solidFill>
                    <a:schemeClr val="tx1"/>
                  </a:solidFill>
                </a:rPr>
                <a:t>?</a:t>
              </a:r>
              <a:endParaRPr lang="en-US" sz="3800" dirty="0">
                <a:solidFill>
                  <a:schemeClr val="tx1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B1533A-3994-65E3-938E-0F913A01A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B2BA21-D7D3-3A00-BE17-D449350939A8}"/>
              </a:ext>
            </a:extLst>
          </p:cNvPr>
          <p:cNvGrpSpPr/>
          <p:nvPr/>
        </p:nvGrpSpPr>
        <p:grpSpPr>
          <a:xfrm>
            <a:off x="5917323" y="1198780"/>
            <a:ext cx="5648071" cy="4460438"/>
            <a:chOff x="69274" y="78231"/>
            <a:chExt cx="4522213" cy="357131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0FD0B03-81B1-6C93-E65F-389C1325FEF2}"/>
                </a:ext>
              </a:extLst>
            </p:cNvPr>
            <p:cNvSpPr/>
            <p:nvPr/>
          </p:nvSpPr>
          <p:spPr>
            <a:xfrm>
              <a:off x="69274" y="1203755"/>
              <a:ext cx="4522213" cy="244579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/>
            <a:lstStyle/>
            <a:p>
              <a:pPr algn="ctr"/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4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giờ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44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phút</a:t>
              </a:r>
              <a:endPara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  <a:p>
              <a:pPr algn="ctr"/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hay </a:t>
              </a:r>
            </a:p>
            <a:p>
              <a:pPr algn="ctr"/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5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giờ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kém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16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phút</a:t>
              </a:r>
              <a:endPara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3FECA6B6-B69F-1747-4129-BC963F1D9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76497" y="78231"/>
              <a:ext cx="1507766" cy="1397196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89D3317-DEA7-4235-4112-31D0E960390B}"/>
              </a:ext>
            </a:extLst>
          </p:cNvPr>
          <p:cNvGrpSpPr/>
          <p:nvPr/>
        </p:nvGrpSpPr>
        <p:grpSpPr>
          <a:xfrm>
            <a:off x="1449658" y="2299398"/>
            <a:ext cx="3246939" cy="3205663"/>
            <a:chOff x="10072949" y="1609229"/>
            <a:chExt cx="1644505" cy="16236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F8AAFC5-2D10-5649-D79E-3AE5A31335B5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D1D87B6F-5ACA-42D1-DE4A-4897AA548B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1F24D0AA-368A-F71A-4394-B7771DE5FF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1062" y="4772426"/>
                <a:ext cx="246641" cy="295517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437048C6-7B46-9804-F51C-B7E407C487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46704" y="4782830"/>
                <a:ext cx="500328" cy="23752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085B8B9-B9BB-7B88-770B-45EA532A1C28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77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8CB35FC-C9C7-B62D-F764-46CCDAF9D4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23"/>
                    </a14:imgEffect>
                    <a14:imgEffect>
                      <a14:saturation sat="2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C19B89F-034C-1AFA-240D-526045AA86E2}"/>
              </a:ext>
            </a:extLst>
          </p:cNvPr>
          <p:cNvGrpSpPr/>
          <p:nvPr/>
        </p:nvGrpSpPr>
        <p:grpSpPr>
          <a:xfrm>
            <a:off x="581628" y="478833"/>
            <a:ext cx="5279706" cy="1359929"/>
            <a:chOff x="5266879" y="1674341"/>
            <a:chExt cx="5279706" cy="135992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423F045-8DA5-F842-0670-3B0C77E2D4E1}"/>
                </a:ext>
              </a:extLst>
            </p:cNvPr>
            <p:cNvSpPr/>
            <p:nvPr/>
          </p:nvSpPr>
          <p:spPr>
            <a:xfrm>
              <a:off x="5581709" y="2221139"/>
              <a:ext cx="4964876" cy="813131"/>
            </a:xfrm>
            <a:custGeom>
              <a:avLst/>
              <a:gdLst>
                <a:gd name="connsiteX0" fmla="*/ 0 w 4964876"/>
                <a:gd name="connsiteY0" fmla="*/ 135525 h 813131"/>
                <a:gd name="connsiteX1" fmla="*/ 135525 w 4964876"/>
                <a:gd name="connsiteY1" fmla="*/ 0 h 813131"/>
                <a:gd name="connsiteX2" fmla="*/ 4829351 w 4964876"/>
                <a:gd name="connsiteY2" fmla="*/ 0 h 813131"/>
                <a:gd name="connsiteX3" fmla="*/ 4964876 w 4964876"/>
                <a:gd name="connsiteY3" fmla="*/ 135525 h 813131"/>
                <a:gd name="connsiteX4" fmla="*/ 4964876 w 4964876"/>
                <a:gd name="connsiteY4" fmla="*/ 677606 h 813131"/>
                <a:gd name="connsiteX5" fmla="*/ 4829351 w 4964876"/>
                <a:gd name="connsiteY5" fmla="*/ 813131 h 813131"/>
                <a:gd name="connsiteX6" fmla="*/ 135525 w 4964876"/>
                <a:gd name="connsiteY6" fmla="*/ 813131 h 813131"/>
                <a:gd name="connsiteX7" fmla="*/ 0 w 4964876"/>
                <a:gd name="connsiteY7" fmla="*/ 677606 h 813131"/>
                <a:gd name="connsiteX8" fmla="*/ 0 w 4964876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2288181" y="-61902"/>
                    <a:pt x="3237881" y="-101778"/>
                    <a:pt x="4829351" y="0"/>
                  </a:cubicBezTo>
                  <a:cubicBezTo>
                    <a:pt x="4898194" y="-1883"/>
                    <a:pt x="4966376" y="58678"/>
                    <a:pt x="4964876" y="135525"/>
                  </a:cubicBezTo>
                  <a:cubicBezTo>
                    <a:pt x="4994428" y="288393"/>
                    <a:pt x="4999055" y="474620"/>
                    <a:pt x="4964876" y="677606"/>
                  </a:cubicBezTo>
                  <a:cubicBezTo>
                    <a:pt x="4956987" y="748592"/>
                    <a:pt x="4903325" y="809090"/>
                    <a:pt x="4829351" y="813131"/>
                  </a:cubicBezTo>
                  <a:cubicBezTo>
                    <a:pt x="4285478" y="670739"/>
                    <a:pt x="2044550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4964876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298828" y="-164947"/>
                    <a:pt x="3281192" y="-52288"/>
                    <a:pt x="4829351" y="0"/>
                  </a:cubicBezTo>
                  <a:cubicBezTo>
                    <a:pt x="4903575" y="-9772"/>
                    <a:pt x="4954582" y="62325"/>
                    <a:pt x="4964876" y="135525"/>
                  </a:cubicBezTo>
                  <a:cubicBezTo>
                    <a:pt x="5000562" y="285715"/>
                    <a:pt x="4998671" y="501700"/>
                    <a:pt x="4964876" y="677606"/>
                  </a:cubicBezTo>
                  <a:cubicBezTo>
                    <a:pt x="4970452" y="759653"/>
                    <a:pt x="4897086" y="800188"/>
                    <a:pt x="4829351" y="813131"/>
                  </a:cubicBezTo>
                  <a:cubicBezTo>
                    <a:pt x="4188219" y="971672"/>
                    <a:pt x="123655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solidFill>
                    <a:schemeClr val="accent3">
                      <a:lumMod val="50000"/>
                    </a:schemeClr>
                  </a:solidFill>
                </a:rPr>
                <a:t>     </a:t>
              </a:r>
              <a:r>
                <a:rPr lang="en-US" sz="3600" dirty="0" err="1">
                  <a:solidFill>
                    <a:schemeClr val="tx1"/>
                  </a:solidFill>
                </a:rPr>
                <a:t>Đồng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hồ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mấy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giờ</a:t>
              </a:r>
              <a:r>
                <a:rPr lang="en-US" sz="3600" dirty="0">
                  <a:solidFill>
                    <a:schemeClr val="tx1"/>
                  </a:solidFill>
                </a:rPr>
                <a:t>?</a:t>
              </a:r>
              <a:endParaRPr lang="en-US" sz="3800" dirty="0">
                <a:solidFill>
                  <a:schemeClr val="tx1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B1533A-3994-65E3-938E-0F913A01A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B2BA21-D7D3-3A00-BE17-D449350939A8}"/>
              </a:ext>
            </a:extLst>
          </p:cNvPr>
          <p:cNvGrpSpPr/>
          <p:nvPr/>
        </p:nvGrpSpPr>
        <p:grpSpPr>
          <a:xfrm>
            <a:off x="6259449" y="1868455"/>
            <a:ext cx="5304545" cy="3121087"/>
            <a:chOff x="69274" y="102005"/>
            <a:chExt cx="4247164" cy="249894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0FD0B03-81B1-6C93-E65F-389C1325FEF2}"/>
                </a:ext>
              </a:extLst>
            </p:cNvPr>
            <p:cNvSpPr/>
            <p:nvPr/>
          </p:nvSpPr>
          <p:spPr>
            <a:xfrm>
              <a:off x="69274" y="1203755"/>
              <a:ext cx="4247164" cy="139719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182880" rtlCol="0" anchor="b"/>
            <a:lstStyle/>
            <a:p>
              <a:pPr algn="ctr"/>
              <a:r>
                <a:rPr lang="en-US" sz="6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12 </a:t>
              </a:r>
              <a:r>
                <a:rPr lang="en-US" sz="6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giờ</a:t>
              </a:r>
              <a:r>
                <a:rPr lang="en-US" sz="6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12 </a:t>
              </a:r>
              <a:r>
                <a:rPr lang="en-US" sz="6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phút</a:t>
              </a:r>
              <a:endPara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3FECA6B6-B69F-1747-4129-BC963F1D9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38973" y="102005"/>
              <a:ext cx="1507766" cy="1397196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89D3317-DEA7-4235-4112-31D0E960390B}"/>
              </a:ext>
            </a:extLst>
          </p:cNvPr>
          <p:cNvGrpSpPr/>
          <p:nvPr/>
        </p:nvGrpSpPr>
        <p:grpSpPr>
          <a:xfrm>
            <a:off x="1449658" y="2299398"/>
            <a:ext cx="3246939" cy="3205663"/>
            <a:chOff x="10072949" y="1609229"/>
            <a:chExt cx="1644505" cy="16236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F8AAFC5-2D10-5649-D79E-3AE5A31335B5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D1D87B6F-5ACA-42D1-DE4A-4897AA548B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1F24D0AA-368A-F71A-4394-B7771DE5FF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1062" y="4447049"/>
                <a:ext cx="70871" cy="325377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437048C6-7B46-9804-F51C-B7E407C487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7032" y="4603464"/>
                <a:ext cx="513129" cy="179366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085B8B9-B9BB-7B88-770B-45EA532A1C28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078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8CB35FC-C9C7-B62D-F764-46CCDAF9D4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23"/>
                    </a14:imgEffect>
                    <a14:imgEffect>
                      <a14:saturation sat="2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C19B89F-034C-1AFA-240D-526045AA86E2}"/>
              </a:ext>
            </a:extLst>
          </p:cNvPr>
          <p:cNvGrpSpPr/>
          <p:nvPr/>
        </p:nvGrpSpPr>
        <p:grpSpPr>
          <a:xfrm>
            <a:off x="581628" y="478833"/>
            <a:ext cx="5279706" cy="1359929"/>
            <a:chOff x="5266879" y="1674341"/>
            <a:chExt cx="5279706" cy="135992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423F045-8DA5-F842-0670-3B0C77E2D4E1}"/>
                </a:ext>
              </a:extLst>
            </p:cNvPr>
            <p:cNvSpPr/>
            <p:nvPr/>
          </p:nvSpPr>
          <p:spPr>
            <a:xfrm>
              <a:off x="5581709" y="2221139"/>
              <a:ext cx="4964876" cy="813131"/>
            </a:xfrm>
            <a:custGeom>
              <a:avLst/>
              <a:gdLst>
                <a:gd name="connsiteX0" fmla="*/ 0 w 4964876"/>
                <a:gd name="connsiteY0" fmla="*/ 135525 h 813131"/>
                <a:gd name="connsiteX1" fmla="*/ 135525 w 4964876"/>
                <a:gd name="connsiteY1" fmla="*/ 0 h 813131"/>
                <a:gd name="connsiteX2" fmla="*/ 4829351 w 4964876"/>
                <a:gd name="connsiteY2" fmla="*/ 0 h 813131"/>
                <a:gd name="connsiteX3" fmla="*/ 4964876 w 4964876"/>
                <a:gd name="connsiteY3" fmla="*/ 135525 h 813131"/>
                <a:gd name="connsiteX4" fmla="*/ 4964876 w 4964876"/>
                <a:gd name="connsiteY4" fmla="*/ 677606 h 813131"/>
                <a:gd name="connsiteX5" fmla="*/ 4829351 w 4964876"/>
                <a:gd name="connsiteY5" fmla="*/ 813131 h 813131"/>
                <a:gd name="connsiteX6" fmla="*/ 135525 w 4964876"/>
                <a:gd name="connsiteY6" fmla="*/ 813131 h 813131"/>
                <a:gd name="connsiteX7" fmla="*/ 0 w 4964876"/>
                <a:gd name="connsiteY7" fmla="*/ 677606 h 813131"/>
                <a:gd name="connsiteX8" fmla="*/ 0 w 4964876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2288181" y="-61902"/>
                    <a:pt x="3237881" y="-101778"/>
                    <a:pt x="4829351" y="0"/>
                  </a:cubicBezTo>
                  <a:cubicBezTo>
                    <a:pt x="4898194" y="-1883"/>
                    <a:pt x="4966376" y="58678"/>
                    <a:pt x="4964876" y="135525"/>
                  </a:cubicBezTo>
                  <a:cubicBezTo>
                    <a:pt x="4994428" y="288393"/>
                    <a:pt x="4999055" y="474620"/>
                    <a:pt x="4964876" y="677606"/>
                  </a:cubicBezTo>
                  <a:cubicBezTo>
                    <a:pt x="4956987" y="748592"/>
                    <a:pt x="4903325" y="809090"/>
                    <a:pt x="4829351" y="813131"/>
                  </a:cubicBezTo>
                  <a:cubicBezTo>
                    <a:pt x="4285478" y="670739"/>
                    <a:pt x="2044550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4964876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298828" y="-164947"/>
                    <a:pt x="3281192" y="-52288"/>
                    <a:pt x="4829351" y="0"/>
                  </a:cubicBezTo>
                  <a:cubicBezTo>
                    <a:pt x="4903575" y="-9772"/>
                    <a:pt x="4954582" y="62325"/>
                    <a:pt x="4964876" y="135525"/>
                  </a:cubicBezTo>
                  <a:cubicBezTo>
                    <a:pt x="5000562" y="285715"/>
                    <a:pt x="4998671" y="501700"/>
                    <a:pt x="4964876" y="677606"/>
                  </a:cubicBezTo>
                  <a:cubicBezTo>
                    <a:pt x="4970452" y="759653"/>
                    <a:pt x="4897086" y="800188"/>
                    <a:pt x="4829351" y="813131"/>
                  </a:cubicBezTo>
                  <a:cubicBezTo>
                    <a:pt x="4188219" y="971672"/>
                    <a:pt x="123655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solidFill>
                    <a:schemeClr val="accent3">
                      <a:lumMod val="50000"/>
                    </a:schemeClr>
                  </a:solidFill>
                </a:rPr>
                <a:t>     </a:t>
              </a:r>
              <a:r>
                <a:rPr lang="en-US" sz="3600" dirty="0" err="1">
                  <a:solidFill>
                    <a:schemeClr val="tx1"/>
                  </a:solidFill>
                </a:rPr>
                <a:t>Đồng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hồ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mấy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giờ</a:t>
              </a:r>
              <a:r>
                <a:rPr lang="en-US" sz="3600" dirty="0">
                  <a:solidFill>
                    <a:schemeClr val="tx1"/>
                  </a:solidFill>
                </a:rPr>
                <a:t>?</a:t>
              </a:r>
              <a:endParaRPr lang="en-US" sz="3800" dirty="0">
                <a:solidFill>
                  <a:schemeClr val="tx1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B1533A-3994-65E3-938E-0F913A01A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B2BA21-D7D3-3A00-BE17-D449350939A8}"/>
              </a:ext>
            </a:extLst>
          </p:cNvPr>
          <p:cNvGrpSpPr/>
          <p:nvPr/>
        </p:nvGrpSpPr>
        <p:grpSpPr>
          <a:xfrm>
            <a:off x="5917323" y="1198780"/>
            <a:ext cx="5648071" cy="4460438"/>
            <a:chOff x="69274" y="78231"/>
            <a:chExt cx="4522213" cy="357131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0FD0B03-81B1-6C93-E65F-389C1325FEF2}"/>
                </a:ext>
              </a:extLst>
            </p:cNvPr>
            <p:cNvSpPr/>
            <p:nvPr/>
          </p:nvSpPr>
          <p:spPr>
            <a:xfrm>
              <a:off x="69274" y="1203755"/>
              <a:ext cx="4522213" cy="244579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/>
            <a:lstStyle/>
            <a:p>
              <a:pPr algn="ctr"/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5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giờ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57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phút</a:t>
              </a:r>
              <a:endPara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  <a:p>
              <a:pPr algn="ctr"/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hay </a:t>
              </a:r>
            </a:p>
            <a:p>
              <a:pPr algn="ctr"/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6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giờ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kém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phút</a:t>
              </a:r>
              <a:endPara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3FECA6B6-B69F-1747-4129-BC963F1D9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76497" y="78231"/>
              <a:ext cx="1507766" cy="1397196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89D3317-DEA7-4235-4112-31D0E960390B}"/>
              </a:ext>
            </a:extLst>
          </p:cNvPr>
          <p:cNvGrpSpPr/>
          <p:nvPr/>
        </p:nvGrpSpPr>
        <p:grpSpPr>
          <a:xfrm>
            <a:off x="1449658" y="2299398"/>
            <a:ext cx="3246939" cy="3205663"/>
            <a:chOff x="10072949" y="1609229"/>
            <a:chExt cx="1644505" cy="16236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F8AAFC5-2D10-5649-D79E-3AE5A31335B5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D1D87B6F-5ACA-42D1-DE4A-4897AA548B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1F24D0AA-368A-F71A-4394-B7771DE5FF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1062" y="4772426"/>
                <a:ext cx="23499" cy="380656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437048C6-7B46-9804-F51C-B7E407C487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612993" y="4338206"/>
                <a:ext cx="134039" cy="444624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085B8B9-B9BB-7B88-770B-45EA532A1C28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508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C058E0-E8FE-8EB0-919C-D669DDCBA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9DA811C-2407-0204-F726-1644001C9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024" y="209329"/>
            <a:ext cx="4644089" cy="353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3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E5C797-0D86-EE04-E30A-3D3A95F98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400000"/>
                    </a14:imgEffect>
                    <a14:imgEffect>
                      <a14:brightnessContrast contrast="-21000"/>
                    </a14:imgEffect>
                  </a14:imgLayer>
                </a14:imgProps>
              </a:ext>
            </a:extLst>
          </a:blip>
          <a:srcRect t="993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A562C9F-5C63-0124-628A-2DC96DE12EFA}"/>
              </a:ext>
            </a:extLst>
          </p:cNvPr>
          <p:cNvGrpSpPr/>
          <p:nvPr/>
        </p:nvGrpSpPr>
        <p:grpSpPr>
          <a:xfrm>
            <a:off x="0" y="173108"/>
            <a:ext cx="5939482" cy="4258199"/>
            <a:chOff x="4133327" y="8204395"/>
            <a:chExt cx="7210038" cy="425819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1412781-2894-3F80-BF90-07BA7262017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4245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2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TẠM BIỆT VÀ HẸN GẶP LẠI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BA6F24-7EE6-69B6-FB75-E77327C246D2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4245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Ạ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M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B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I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Ệ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V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À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Ẹ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G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Ặ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L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Ạ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995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8CB35FC-C9C7-B62D-F764-46CCDAF9D4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223"/>
                    </a14:imgEffect>
                    <a14:imgEffect>
                      <a14:saturation sat="2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47145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A0064A19-87CC-228B-2D33-B9EC7023BDC3}"/>
              </a:ext>
            </a:extLst>
          </p:cNvPr>
          <p:cNvSpPr txBox="1">
            <a:spLocks/>
          </p:cNvSpPr>
          <p:nvPr/>
        </p:nvSpPr>
        <p:spPr>
          <a:xfrm>
            <a:off x="1276822" y="1711467"/>
            <a:ext cx="10768032" cy="1710522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Xem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giờ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đúng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đến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từng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phút</a:t>
            </a:r>
            <a:endParaRPr lang="en-US" altLang="zh-CN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Giải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quyết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vấn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đề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liên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quan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đến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xem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giờ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;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với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giờ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phút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</p:txBody>
      </p:sp>
      <p:grpSp>
        <p:nvGrpSpPr>
          <p:cNvPr id="4" name="组合 32">
            <a:extLst>
              <a:ext uri="{FF2B5EF4-FFF2-40B4-BE49-F238E27FC236}">
                <a16:creationId xmlns:a16="http://schemas.microsoft.com/office/drawing/2014/main" id="{B4C6782A-129E-61B6-6166-DD5B3365BD3C}"/>
              </a:ext>
            </a:extLst>
          </p:cNvPr>
          <p:cNvGrpSpPr/>
          <p:nvPr/>
        </p:nvGrpSpPr>
        <p:grpSpPr>
          <a:xfrm>
            <a:off x="309742" y="999511"/>
            <a:ext cx="815521" cy="743279"/>
            <a:chOff x="5316826" y="3157935"/>
            <a:chExt cx="1226525" cy="1189938"/>
          </a:xfrm>
        </p:grpSpPr>
        <p:grpSp>
          <p:nvGrpSpPr>
            <p:cNvPr id="5" name="组合 41">
              <a:extLst>
                <a:ext uri="{FF2B5EF4-FFF2-40B4-BE49-F238E27FC236}">
                  <a16:creationId xmlns:a16="http://schemas.microsoft.com/office/drawing/2014/main" id="{7A475CD0-614C-9927-0F72-7937829C25AB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</p:grpSpPr>
          <p:sp>
            <p:nvSpPr>
              <p:cNvPr id="8" name="椭圆 42">
                <a:extLst>
                  <a:ext uri="{FF2B5EF4-FFF2-40B4-BE49-F238E27FC236}">
                    <a16:creationId xmlns:a16="http://schemas.microsoft.com/office/drawing/2014/main" id="{8BD40DCB-2648-D96C-C01F-9BF5578D370D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cs typeface="+mn-ea"/>
                  <a:sym typeface="+mn-lt"/>
                </a:endParaRPr>
              </a:p>
            </p:txBody>
          </p:sp>
          <p:grpSp>
            <p:nvGrpSpPr>
              <p:cNvPr id="10" name="组合 44">
                <a:extLst>
                  <a:ext uri="{FF2B5EF4-FFF2-40B4-BE49-F238E27FC236}">
                    <a16:creationId xmlns:a16="http://schemas.microsoft.com/office/drawing/2014/main" id="{1138D02B-6269-272F-5F9B-6618501FB49E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</p:grpSpPr>
            <p:sp>
              <p:nvSpPr>
                <p:cNvPr id="16" name="椭圆 46">
                  <a:extLst>
                    <a:ext uri="{FF2B5EF4-FFF2-40B4-BE49-F238E27FC236}">
                      <a16:creationId xmlns:a16="http://schemas.microsoft.com/office/drawing/2014/main" id="{1072A115-9042-63EE-145B-EF1988E2991E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>
                    <a:cs typeface="+mn-ea"/>
                    <a:sym typeface="+mn-lt"/>
                  </a:endParaRPr>
                </a:p>
              </p:txBody>
            </p:sp>
            <p:sp>
              <p:nvSpPr>
                <p:cNvPr id="17" name="椭圆 47">
                  <a:extLst>
                    <a:ext uri="{FF2B5EF4-FFF2-40B4-BE49-F238E27FC236}">
                      <a16:creationId xmlns:a16="http://schemas.microsoft.com/office/drawing/2014/main" id="{DE3A0EC8-6344-6793-F3C7-1B92488A4937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40000">
                      <a:srgbClr val="D6F133"/>
                    </a:gs>
                    <a:gs pos="100000">
                      <a:srgbClr val="92D05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D6F133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弧形 48">
                  <a:extLst>
                    <a:ext uri="{FF2B5EF4-FFF2-40B4-BE49-F238E27FC236}">
                      <a16:creationId xmlns:a16="http://schemas.microsoft.com/office/drawing/2014/main" id="{1990E069-E2F7-8D41-6842-FCECC6A5A39E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弧形 49">
                  <a:extLst>
                    <a:ext uri="{FF2B5EF4-FFF2-40B4-BE49-F238E27FC236}">
                      <a16:creationId xmlns:a16="http://schemas.microsoft.com/office/drawing/2014/main" id="{E956B48A-386B-6514-0F38-4ED35312BEA0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6" name="文本框 57">
              <a:extLst>
                <a:ext uri="{FF2B5EF4-FFF2-40B4-BE49-F238E27FC236}">
                  <a16:creationId xmlns:a16="http://schemas.microsoft.com/office/drawing/2014/main" id="{B06F1D76-8227-AE67-8086-3206DE1C06F6}"/>
                </a:ext>
              </a:extLst>
            </p:cNvPr>
            <p:cNvSpPr txBox="1"/>
            <p:nvPr/>
          </p:nvSpPr>
          <p:spPr>
            <a:xfrm>
              <a:off x="5475428" y="3318949"/>
              <a:ext cx="938315" cy="837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UTM Cookies" panose="02040603050506020204" pitchFamily="18" charset="0"/>
                  <a:cs typeface="Calibri" panose="020F0502020204030204" pitchFamily="34" charset="0"/>
                  <a:sym typeface="+mn-lt"/>
                </a:rPr>
                <a:t>01</a:t>
              </a:r>
              <a:endParaRPr lang="zh-CN" altLang="en-US" sz="2800" b="1" dirty="0">
                <a:solidFill>
                  <a:schemeClr val="bg1"/>
                </a:solidFill>
                <a:latin typeface="UTM Cookies" panose="02040603050506020204" pitchFamily="18" charset="0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4" name="组合 33">
            <a:extLst>
              <a:ext uri="{FF2B5EF4-FFF2-40B4-BE49-F238E27FC236}">
                <a16:creationId xmlns:a16="http://schemas.microsoft.com/office/drawing/2014/main" id="{7B842F1D-1D80-0A03-2A9A-C0E389187D38}"/>
              </a:ext>
            </a:extLst>
          </p:cNvPr>
          <p:cNvGrpSpPr/>
          <p:nvPr/>
        </p:nvGrpSpPr>
        <p:grpSpPr>
          <a:xfrm>
            <a:off x="335894" y="3152216"/>
            <a:ext cx="783638" cy="746354"/>
            <a:chOff x="5327203" y="4853016"/>
            <a:chExt cx="1228119" cy="1194957"/>
          </a:xfrm>
        </p:grpSpPr>
        <p:grpSp>
          <p:nvGrpSpPr>
            <p:cNvPr id="25" name="组合 16">
              <a:extLst>
                <a:ext uri="{FF2B5EF4-FFF2-40B4-BE49-F238E27FC236}">
                  <a16:creationId xmlns:a16="http://schemas.microsoft.com/office/drawing/2014/main" id="{2FB20BC3-FB76-5B1E-77ED-67236CBAB9DE}"/>
                </a:ext>
              </a:extLst>
            </p:cNvPr>
            <p:cNvGrpSpPr/>
            <p:nvPr/>
          </p:nvGrpSpPr>
          <p:grpSpPr>
            <a:xfrm>
              <a:off x="5327203" y="4853016"/>
              <a:ext cx="1228119" cy="1194957"/>
              <a:chOff x="9272337" y="-1404832"/>
              <a:chExt cx="1666055" cy="1621072"/>
            </a:xfrm>
          </p:grpSpPr>
          <p:sp>
            <p:nvSpPr>
              <p:cNvPr id="27" name="椭圆 17">
                <a:extLst>
                  <a:ext uri="{FF2B5EF4-FFF2-40B4-BE49-F238E27FC236}">
                    <a16:creationId xmlns:a16="http://schemas.microsoft.com/office/drawing/2014/main" id="{B69FFCC9-DA2A-B9F2-F043-2BBBF9AE1268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cs typeface="+mn-ea"/>
                  <a:sym typeface="+mn-lt"/>
                </a:endParaRPr>
              </a:p>
            </p:txBody>
          </p:sp>
          <p:grpSp>
            <p:nvGrpSpPr>
              <p:cNvPr id="28" name="组合 18">
                <a:extLst>
                  <a:ext uri="{FF2B5EF4-FFF2-40B4-BE49-F238E27FC236}">
                    <a16:creationId xmlns:a16="http://schemas.microsoft.com/office/drawing/2014/main" id="{A7910B56-3A6D-2400-A6F0-F0EBCE77452F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666055" cy="1597009"/>
                <a:chOff x="9437178" y="1562958"/>
                <a:chExt cx="1666055" cy="1597009"/>
              </a:xfrm>
            </p:grpSpPr>
            <p:sp>
              <p:nvSpPr>
                <p:cNvPr id="30" name="椭圆 20">
                  <a:extLst>
                    <a:ext uri="{FF2B5EF4-FFF2-40B4-BE49-F238E27FC236}">
                      <a16:creationId xmlns:a16="http://schemas.microsoft.com/office/drawing/2014/main" id="{ABA754F5-C251-B7F1-D996-5A429107D326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椭圆 21">
                  <a:extLst>
                    <a:ext uri="{FF2B5EF4-FFF2-40B4-BE49-F238E27FC236}">
                      <a16:creationId xmlns:a16="http://schemas.microsoft.com/office/drawing/2014/main" id="{98A047E6-CFFF-F755-D6D2-08DC9EF76A47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弧形 22">
                  <a:extLst>
                    <a:ext uri="{FF2B5EF4-FFF2-40B4-BE49-F238E27FC236}">
                      <a16:creationId xmlns:a16="http://schemas.microsoft.com/office/drawing/2014/main" id="{2729D28C-F6BA-CB7E-A28C-075E1924F5BD}"/>
                    </a:ext>
                  </a:extLst>
                </p:cNvPr>
                <p:cNvSpPr/>
                <p:nvPr/>
              </p:nvSpPr>
              <p:spPr>
                <a:xfrm rot="17150761">
                  <a:off x="9644490" y="1814855"/>
                  <a:ext cx="1137492" cy="1148485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>
                    <a:cs typeface="+mn-ea"/>
                    <a:sym typeface="+mn-lt"/>
                  </a:endParaRPr>
                </a:p>
              </p:txBody>
            </p:sp>
            <p:sp>
              <p:nvSpPr>
                <p:cNvPr id="33" name="弧形 23">
                  <a:extLst>
                    <a:ext uri="{FF2B5EF4-FFF2-40B4-BE49-F238E27FC236}">
                      <a16:creationId xmlns:a16="http://schemas.microsoft.com/office/drawing/2014/main" id="{D8512398-14A9-AF04-E02F-E977113EF5A1}"/>
                    </a:ext>
                  </a:extLst>
                </p:cNvPr>
                <p:cNvSpPr/>
                <p:nvPr/>
              </p:nvSpPr>
              <p:spPr>
                <a:xfrm rot="15858068">
                  <a:off x="10035514" y="1409465"/>
                  <a:ext cx="816309" cy="1319128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9" name="TextBox 1">
                <a:extLst>
                  <a:ext uri="{FF2B5EF4-FFF2-40B4-BE49-F238E27FC236}">
                    <a16:creationId xmlns:a16="http://schemas.microsoft.com/office/drawing/2014/main" id="{461A7ED3-3D9B-0FB6-3BC1-DE1735A82F5C}"/>
                  </a:ext>
                </a:extLst>
              </p:cNvPr>
              <p:cNvSpPr txBox="1"/>
              <p:nvPr/>
            </p:nvSpPr>
            <p:spPr>
              <a:xfrm>
                <a:off x="9541023" y="-1197527"/>
                <a:ext cx="1286735" cy="1136428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endParaRPr lang="en-US" altLang="zh-CN" sz="28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26" name="文本框 58">
              <a:extLst>
                <a:ext uri="{FF2B5EF4-FFF2-40B4-BE49-F238E27FC236}">
                  <a16:creationId xmlns:a16="http://schemas.microsoft.com/office/drawing/2014/main" id="{6AD8C5B1-1822-8F70-A266-49C4D10C5313}"/>
                </a:ext>
              </a:extLst>
            </p:cNvPr>
            <p:cNvSpPr txBox="1"/>
            <p:nvPr/>
          </p:nvSpPr>
          <p:spPr>
            <a:xfrm>
              <a:off x="5429526" y="5005829"/>
              <a:ext cx="1073225" cy="83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UTM Cookies" panose="02040603050506020204" pitchFamily="18" charset="0"/>
                  <a:cs typeface="+mn-ea"/>
                  <a:sym typeface="+mn-lt"/>
                </a:rPr>
                <a:t>02</a:t>
              </a:r>
              <a:endParaRPr lang="zh-CN" altLang="en-US" sz="2800" b="1" dirty="0">
                <a:solidFill>
                  <a:schemeClr val="bg1"/>
                </a:solidFill>
                <a:latin typeface="UTM Cookies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7C25CDA-27D3-D442-0B9F-ED8A5B45FF86}"/>
              </a:ext>
            </a:extLst>
          </p:cNvPr>
          <p:cNvSpPr txBox="1"/>
          <p:nvPr/>
        </p:nvSpPr>
        <p:spPr>
          <a:xfrm>
            <a:off x="1187074" y="1114174"/>
            <a:ext cx="4624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UTM Duepuntozero" panose="02040603050506020204" pitchFamily="18" charset="0"/>
              </a:rPr>
              <a:t>Kiến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thức</a:t>
            </a:r>
            <a:r>
              <a:rPr lang="en-US" sz="3600" b="1" dirty="0">
                <a:latin typeface="UTM Duepuntozero" panose="02040603050506020204" pitchFamily="18" charset="0"/>
              </a:rPr>
              <a:t>, </a:t>
            </a:r>
            <a:r>
              <a:rPr lang="en-US" sz="3600" b="1" dirty="0" err="1">
                <a:latin typeface="UTM Duepuntozero" panose="02040603050506020204" pitchFamily="18" charset="0"/>
              </a:rPr>
              <a:t>kĩ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năng</a:t>
            </a:r>
            <a:r>
              <a:rPr lang="en-US" sz="3600" b="1" dirty="0">
                <a:latin typeface="UTM Duepuntozero" panose="02040603050506020204" pitchFamily="18" charset="0"/>
              </a:rPr>
              <a:t>:</a:t>
            </a:r>
          </a:p>
        </p:txBody>
      </p:sp>
      <p:grpSp>
        <p:nvGrpSpPr>
          <p:cNvPr id="35" name="组合 12">
            <a:extLst>
              <a:ext uri="{FF2B5EF4-FFF2-40B4-BE49-F238E27FC236}">
                <a16:creationId xmlns:a16="http://schemas.microsoft.com/office/drawing/2014/main" id="{495B762A-72F6-DEBF-57BA-E76E2AF9AB1C}"/>
              </a:ext>
            </a:extLst>
          </p:cNvPr>
          <p:cNvGrpSpPr/>
          <p:nvPr/>
        </p:nvGrpSpPr>
        <p:grpSpPr>
          <a:xfrm rot="20461740">
            <a:off x="695160" y="1785058"/>
            <a:ext cx="394185" cy="584775"/>
            <a:chOff x="1267237" y="3967621"/>
            <a:chExt cx="1172591" cy="1825994"/>
          </a:xfrm>
        </p:grpSpPr>
        <p:sp>
          <p:nvSpPr>
            <p:cNvPr id="36" name="五角星 2">
              <a:extLst>
                <a:ext uri="{FF2B5EF4-FFF2-40B4-BE49-F238E27FC236}">
                  <a16:creationId xmlns:a16="http://schemas.microsoft.com/office/drawing/2014/main" id="{4A9EB480-4F52-D3A1-9CB8-730AFD3978FE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文本框 14">
              <a:extLst>
                <a:ext uri="{FF2B5EF4-FFF2-40B4-BE49-F238E27FC236}">
                  <a16:creationId xmlns:a16="http://schemas.microsoft.com/office/drawing/2014/main" id="{050420CC-8539-57E3-E76E-D798778E4430}"/>
                </a:ext>
              </a:extLst>
            </p:cNvPr>
            <p:cNvSpPr txBox="1"/>
            <p:nvPr/>
          </p:nvSpPr>
          <p:spPr>
            <a:xfrm>
              <a:off x="1334947" y="3967621"/>
              <a:ext cx="549523" cy="182599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C2624A5-3B5D-951E-7EF8-ED7FC3BD63BE}"/>
              </a:ext>
            </a:extLst>
          </p:cNvPr>
          <p:cNvSpPr txBox="1"/>
          <p:nvPr/>
        </p:nvSpPr>
        <p:spPr>
          <a:xfrm>
            <a:off x="1189118" y="3295410"/>
            <a:ext cx="4358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UTM Duepuntozero" panose="02040603050506020204" pitchFamily="18" charset="0"/>
              </a:rPr>
              <a:t>Năng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lực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chú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trọng</a:t>
            </a:r>
            <a:r>
              <a:rPr lang="en-US" sz="3600" b="1" dirty="0">
                <a:latin typeface="UTM Duepuntozero" panose="02040603050506020204" pitchFamily="18" charset="0"/>
              </a:rPr>
              <a:t>: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BA5E881B-237F-B389-5934-28DB0DE8E844}"/>
              </a:ext>
            </a:extLst>
          </p:cNvPr>
          <p:cNvSpPr txBox="1">
            <a:spLocks/>
          </p:cNvSpPr>
          <p:nvPr/>
        </p:nvSpPr>
        <p:spPr>
          <a:xfrm>
            <a:off x="1193505" y="3875613"/>
            <a:ext cx="10768032" cy="622410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Tư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duy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lập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luận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giao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tiếp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;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sử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dụng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công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cụ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phương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tiện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</p:txBody>
      </p:sp>
      <p:grpSp>
        <p:nvGrpSpPr>
          <p:cNvPr id="43" name="组合 1">
            <a:extLst>
              <a:ext uri="{FF2B5EF4-FFF2-40B4-BE49-F238E27FC236}">
                <a16:creationId xmlns:a16="http://schemas.microsoft.com/office/drawing/2014/main" id="{C29C4F40-6DB2-14D3-9C33-9204FAA69219}"/>
              </a:ext>
            </a:extLst>
          </p:cNvPr>
          <p:cNvGrpSpPr/>
          <p:nvPr/>
        </p:nvGrpSpPr>
        <p:grpSpPr>
          <a:xfrm>
            <a:off x="314636" y="5243724"/>
            <a:ext cx="825009" cy="752668"/>
            <a:chOff x="5309115" y="1546522"/>
            <a:chExt cx="1253786" cy="1183131"/>
          </a:xfrm>
        </p:grpSpPr>
        <p:grpSp>
          <p:nvGrpSpPr>
            <p:cNvPr id="44" name="组合 24">
              <a:extLst>
                <a:ext uri="{FF2B5EF4-FFF2-40B4-BE49-F238E27FC236}">
                  <a16:creationId xmlns:a16="http://schemas.microsoft.com/office/drawing/2014/main" id="{1A9C9D43-01EC-823A-B8DE-82B1DA3B7134}"/>
                </a:ext>
              </a:extLst>
            </p:cNvPr>
            <p:cNvGrpSpPr/>
            <p:nvPr/>
          </p:nvGrpSpPr>
          <p:grpSpPr>
            <a:xfrm>
              <a:off x="5309115" y="1546522"/>
              <a:ext cx="1253786" cy="1183131"/>
              <a:chOff x="11934016" y="4450536"/>
              <a:chExt cx="1700883" cy="1605030"/>
            </a:xfrm>
          </p:grpSpPr>
          <p:sp>
            <p:nvSpPr>
              <p:cNvPr id="46" name="椭圆 25">
                <a:extLst>
                  <a:ext uri="{FF2B5EF4-FFF2-40B4-BE49-F238E27FC236}">
                    <a16:creationId xmlns:a16="http://schemas.microsoft.com/office/drawing/2014/main" id="{1F9BD92B-7667-8148-8515-A8ED2BECC539}"/>
                  </a:ext>
                </a:extLst>
              </p:cNvPr>
              <p:cNvSpPr/>
              <p:nvPr/>
            </p:nvSpPr>
            <p:spPr>
              <a:xfrm>
                <a:off x="11934016" y="4450536"/>
                <a:ext cx="1593898" cy="1593898"/>
              </a:xfrm>
              <a:prstGeom prst="ellipse">
                <a:avLst/>
              </a:prstGeom>
              <a:solidFill>
                <a:srgbClr val="FF97B8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cs typeface="+mn-ea"/>
                  <a:sym typeface="+mn-lt"/>
                </a:endParaRPr>
              </a:p>
            </p:txBody>
          </p:sp>
          <p:grpSp>
            <p:nvGrpSpPr>
              <p:cNvPr id="47" name="组合 26">
                <a:extLst>
                  <a:ext uri="{FF2B5EF4-FFF2-40B4-BE49-F238E27FC236}">
                    <a16:creationId xmlns:a16="http://schemas.microsoft.com/office/drawing/2014/main" id="{28844D52-2ED4-51DB-1BEB-822832456431}"/>
                  </a:ext>
                </a:extLst>
              </p:cNvPr>
              <p:cNvGrpSpPr/>
              <p:nvPr/>
            </p:nvGrpSpPr>
            <p:grpSpPr>
              <a:xfrm>
                <a:off x="11938926" y="4458557"/>
                <a:ext cx="1695973" cy="1597009"/>
                <a:chOff x="9437178" y="1562958"/>
                <a:chExt cx="1695973" cy="1597009"/>
              </a:xfrm>
            </p:grpSpPr>
            <p:sp>
              <p:nvSpPr>
                <p:cNvPr id="49" name="椭圆 28">
                  <a:extLst>
                    <a:ext uri="{FF2B5EF4-FFF2-40B4-BE49-F238E27FC236}">
                      <a16:creationId xmlns:a16="http://schemas.microsoft.com/office/drawing/2014/main" id="{5EFF4FF5-FFAB-777A-38BC-D92F6CBF8A84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椭圆 29">
                  <a:extLst>
                    <a:ext uri="{FF2B5EF4-FFF2-40B4-BE49-F238E27FC236}">
                      <a16:creationId xmlns:a16="http://schemas.microsoft.com/office/drawing/2014/main" id="{4F14E3FB-5909-3A14-3C22-DF5D7717CB5C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0000">
                      <a:srgbClr val="FFA3C4"/>
                    </a:gs>
                    <a:gs pos="100000">
                      <a:srgbClr val="FF759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FFD1E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弧形 30">
                  <a:extLst>
                    <a:ext uri="{FF2B5EF4-FFF2-40B4-BE49-F238E27FC236}">
                      <a16:creationId xmlns:a16="http://schemas.microsoft.com/office/drawing/2014/main" id="{2165B5D7-5E9A-E77F-21B6-049BD894AFAF}"/>
                    </a:ext>
                  </a:extLst>
                </p:cNvPr>
                <p:cNvSpPr/>
                <p:nvPr/>
              </p:nvSpPr>
              <p:spPr>
                <a:xfrm rot="17150761">
                  <a:off x="9688087" y="1731896"/>
                  <a:ext cx="1255580" cy="1382556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弧形 31">
                  <a:extLst>
                    <a:ext uri="{FF2B5EF4-FFF2-40B4-BE49-F238E27FC236}">
                      <a16:creationId xmlns:a16="http://schemas.microsoft.com/office/drawing/2014/main" id="{F8F9884B-4ADD-AE3F-C023-A1CFBCFBA623}"/>
                    </a:ext>
                  </a:extLst>
                </p:cNvPr>
                <p:cNvSpPr/>
                <p:nvPr/>
              </p:nvSpPr>
              <p:spPr>
                <a:xfrm rot="17283909">
                  <a:off x="9803800" y="1663584"/>
                  <a:ext cx="1276146" cy="1382556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8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8" name="TextBox 10">
                <a:extLst>
                  <a:ext uri="{FF2B5EF4-FFF2-40B4-BE49-F238E27FC236}">
                    <a16:creationId xmlns:a16="http://schemas.microsoft.com/office/drawing/2014/main" id="{1B2E43E1-B144-264E-30ED-34C8F6908B91}"/>
                  </a:ext>
                </a:extLst>
              </p:cNvPr>
              <p:cNvSpPr txBox="1"/>
              <p:nvPr/>
            </p:nvSpPr>
            <p:spPr>
              <a:xfrm>
                <a:off x="12596590" y="4688520"/>
                <a:ext cx="380851" cy="1115743"/>
              </a:xfrm>
              <a:prstGeom prst="rect">
                <a:avLst/>
              </a:prstGeom>
              <a:noFill/>
              <a:effectLst>
                <a:glow rad="139700">
                  <a:schemeClr val="bg1">
                    <a:alpha val="40000"/>
                  </a:schemeClr>
                </a:glow>
                <a:outerShdw blurRad="152400" dist="152400" sx="102000" sy="102000" algn="ctr" rotWithShape="0">
                  <a:prstClr val="black">
                    <a:alpha val="53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CN" sz="2800" b="1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45" name="文本框 56">
              <a:extLst>
                <a:ext uri="{FF2B5EF4-FFF2-40B4-BE49-F238E27FC236}">
                  <a16:creationId xmlns:a16="http://schemas.microsoft.com/office/drawing/2014/main" id="{D9C41F9D-94C5-BF2E-12C1-3166132265E0}"/>
                </a:ext>
              </a:extLst>
            </p:cNvPr>
            <p:cNvSpPr txBox="1"/>
            <p:nvPr/>
          </p:nvSpPr>
          <p:spPr>
            <a:xfrm>
              <a:off x="5457455" y="1761188"/>
              <a:ext cx="948139" cy="8224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UTM Cookies" panose="02040603050506020204" pitchFamily="18" charset="0"/>
                  <a:cs typeface="+mn-ea"/>
                  <a:sym typeface="+mn-lt"/>
                </a:rPr>
                <a:t>03</a:t>
              </a:r>
              <a:endParaRPr lang="zh-CN" altLang="en-US" sz="2800" b="1" dirty="0">
                <a:solidFill>
                  <a:schemeClr val="bg1"/>
                </a:solidFill>
                <a:latin typeface="UTM Cookies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704E0C5D-D147-4716-9901-9205345DE339}"/>
              </a:ext>
            </a:extLst>
          </p:cNvPr>
          <p:cNvSpPr txBox="1"/>
          <p:nvPr/>
        </p:nvSpPr>
        <p:spPr>
          <a:xfrm>
            <a:off x="1193503" y="5194974"/>
            <a:ext cx="11145641" cy="138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 err="1">
                <a:latin typeface="UTM Duepuntozero" panose="02040603050506020204" pitchFamily="18" charset="0"/>
              </a:rPr>
              <a:t>Tích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hợp</a:t>
            </a:r>
            <a:r>
              <a:rPr lang="en-US" sz="3600" b="1" dirty="0">
                <a:latin typeface="UTM Duepuntozero" panose="02040603050506020204" pitchFamily="18" charset="0"/>
              </a:rPr>
              <a:t>: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600" b="1" dirty="0" err="1">
                <a:latin typeface="UTM Duepuntozero" panose="02040603050506020204" pitchFamily="18" charset="0"/>
              </a:rPr>
              <a:t>Phẩm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chất</a:t>
            </a:r>
            <a:r>
              <a:rPr lang="en-US" sz="3600" b="1" dirty="0">
                <a:latin typeface="UTM Duepuntozero" panose="02040603050506020204" pitchFamily="18" charset="0"/>
              </a:rPr>
              <a:t>: </a:t>
            </a:r>
            <a:r>
              <a:rPr lang="en-US" sz="3200" dirty="0" err="1"/>
              <a:t>yêu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4" name="组合 12">
            <a:extLst>
              <a:ext uri="{FF2B5EF4-FFF2-40B4-BE49-F238E27FC236}">
                <a16:creationId xmlns:a16="http://schemas.microsoft.com/office/drawing/2014/main" id="{1DF57FA1-52F2-0B71-49DC-57E6652598F8}"/>
              </a:ext>
            </a:extLst>
          </p:cNvPr>
          <p:cNvGrpSpPr/>
          <p:nvPr/>
        </p:nvGrpSpPr>
        <p:grpSpPr>
          <a:xfrm rot="20461740">
            <a:off x="695160" y="2377936"/>
            <a:ext cx="394185" cy="584775"/>
            <a:chOff x="1267237" y="3967621"/>
            <a:chExt cx="1172591" cy="1825994"/>
          </a:xfrm>
        </p:grpSpPr>
        <p:sp>
          <p:nvSpPr>
            <p:cNvPr id="55" name="五角星 2">
              <a:extLst>
                <a:ext uri="{FF2B5EF4-FFF2-40B4-BE49-F238E27FC236}">
                  <a16:creationId xmlns:a16="http://schemas.microsoft.com/office/drawing/2014/main" id="{8AEEDC04-5A9B-16E3-81B3-40785DEAAF20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文本框 14">
              <a:extLst>
                <a:ext uri="{FF2B5EF4-FFF2-40B4-BE49-F238E27FC236}">
                  <a16:creationId xmlns:a16="http://schemas.microsoft.com/office/drawing/2014/main" id="{B0CA9B7E-2472-AA25-EE5F-81318B6138A1}"/>
                </a:ext>
              </a:extLst>
            </p:cNvPr>
            <p:cNvSpPr txBox="1"/>
            <p:nvPr/>
          </p:nvSpPr>
          <p:spPr>
            <a:xfrm>
              <a:off x="1334947" y="3967621"/>
              <a:ext cx="549523" cy="182599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7" name="组合 12">
            <a:extLst>
              <a:ext uri="{FF2B5EF4-FFF2-40B4-BE49-F238E27FC236}">
                <a16:creationId xmlns:a16="http://schemas.microsoft.com/office/drawing/2014/main" id="{FF47D394-C1E7-A89E-3A72-8E691C92FD2E}"/>
              </a:ext>
            </a:extLst>
          </p:cNvPr>
          <p:cNvGrpSpPr/>
          <p:nvPr/>
        </p:nvGrpSpPr>
        <p:grpSpPr>
          <a:xfrm rot="20461740">
            <a:off x="716544" y="3895989"/>
            <a:ext cx="394185" cy="643894"/>
            <a:chOff x="1267237" y="3875321"/>
            <a:chExt cx="1172591" cy="2010597"/>
          </a:xfrm>
        </p:grpSpPr>
        <p:sp>
          <p:nvSpPr>
            <p:cNvPr id="58" name="五角星 2">
              <a:extLst>
                <a:ext uri="{FF2B5EF4-FFF2-40B4-BE49-F238E27FC236}">
                  <a16:creationId xmlns:a16="http://schemas.microsoft.com/office/drawing/2014/main" id="{D55FAD16-0414-9E53-F336-D59E73D97617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文本框 14">
              <a:extLst>
                <a:ext uri="{FF2B5EF4-FFF2-40B4-BE49-F238E27FC236}">
                  <a16:creationId xmlns:a16="http://schemas.microsoft.com/office/drawing/2014/main" id="{BD5787D3-E307-A54A-0A25-09C5DB88A34B}"/>
                </a:ext>
              </a:extLst>
            </p:cNvPr>
            <p:cNvSpPr txBox="1"/>
            <p:nvPr/>
          </p:nvSpPr>
          <p:spPr>
            <a:xfrm>
              <a:off x="1334947" y="3875321"/>
              <a:ext cx="549523" cy="20105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F63B275C-72C3-D504-C3D7-26BD23EA2C3E}"/>
              </a:ext>
            </a:extLst>
          </p:cNvPr>
          <p:cNvSpPr txBox="1"/>
          <p:nvPr/>
        </p:nvSpPr>
        <p:spPr>
          <a:xfrm>
            <a:off x="4286793" y="178405"/>
            <a:ext cx="3618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24033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8" grpId="0"/>
      <p:bldP spid="39" grpId="0"/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8CB35FC-C9C7-B62D-F764-46CCDAF9D4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223"/>
                    </a14:imgEffect>
                    <a14:imgEffect>
                      <a14:saturation sat="2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5FC44F3-1F10-FC5F-23FE-023E50FA42C4}"/>
              </a:ext>
            </a:extLst>
          </p:cNvPr>
          <p:cNvGrpSpPr/>
          <p:nvPr/>
        </p:nvGrpSpPr>
        <p:grpSpPr>
          <a:xfrm>
            <a:off x="3104671" y="1568810"/>
            <a:ext cx="5517946" cy="4590852"/>
            <a:chOff x="3104671" y="1568810"/>
            <a:chExt cx="5517946" cy="4590852"/>
          </a:xfrm>
        </p:grpSpPr>
        <p:sp>
          <p:nvSpPr>
            <p:cNvPr id="5" name="TextBox 3">
              <a:extLst>
                <a:ext uri="{FF2B5EF4-FFF2-40B4-BE49-F238E27FC236}">
                  <a16:creationId xmlns:a16="http://schemas.microsoft.com/office/drawing/2014/main" id="{55A327ED-C4CC-109F-EC87-87D48E30E8D9}"/>
                </a:ext>
              </a:extLst>
            </p:cNvPr>
            <p:cNvSpPr txBox="1"/>
            <p:nvPr/>
          </p:nvSpPr>
          <p:spPr>
            <a:xfrm>
              <a:off x="5595620" y="3105835"/>
              <a:ext cx="100076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Lê </a:t>
              </a:r>
              <a:r>
                <a:rPr lang="en-US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Thị</a:t>
              </a:r>
              <a:r>
                <a:rPr lang="en-US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Yến</a:t>
              </a:r>
              <a:r>
                <a:rPr lang="en-US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Nhi</a:t>
              </a:r>
              <a:r>
                <a:rPr lang="en-US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lang="en-US" dirty="0"/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AFFA0B9-7EEF-93D7-E4B3-C378E944A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04671" y="1568810"/>
              <a:ext cx="5517946" cy="4590852"/>
            </a:xfrm>
            <a:prstGeom prst="rect">
              <a:avLst/>
            </a:prstGeom>
          </p:spPr>
        </p:pic>
      </p:grpSp>
      <p:pic>
        <p:nvPicPr>
          <p:cNvPr id="11" name="Picture 10" descr="A picture containing dog, toy, doll&#10;&#10;Description automatically generated">
            <a:extLst>
              <a:ext uri="{FF2B5EF4-FFF2-40B4-BE49-F238E27FC236}">
                <a16:creationId xmlns:a16="http://schemas.microsoft.com/office/drawing/2014/main" id="{9ED5F8BA-9256-7658-B1C7-14187209FE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31" y="3429000"/>
            <a:ext cx="4202794" cy="32768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6AF456B-CE26-3752-E90E-6C937E6AF9C4}"/>
              </a:ext>
            </a:extLst>
          </p:cNvPr>
          <p:cNvGrpSpPr/>
          <p:nvPr/>
        </p:nvGrpSpPr>
        <p:grpSpPr>
          <a:xfrm>
            <a:off x="3358065" y="2990156"/>
            <a:ext cx="5264552" cy="2811342"/>
            <a:chOff x="4149463" y="8081284"/>
            <a:chExt cx="7211341" cy="28113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D171C4B-88E1-BFBB-C705-C3D9A2187F3F}"/>
                </a:ext>
              </a:extLst>
            </p:cNvPr>
            <p:cNvSpPr txBox="1"/>
            <p:nvPr/>
          </p:nvSpPr>
          <p:spPr>
            <a:xfrm>
              <a:off x="4149463" y="8081284"/>
              <a:ext cx="7193902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KHỞI</a:t>
              </a:r>
            </a:p>
            <a:p>
              <a:pPr algn="ctr"/>
              <a:r>
                <a:rPr lang="en-US" sz="88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ĐỘNG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B4ADA1-DD3B-8D1A-436D-84F166469BC4}"/>
                </a:ext>
              </a:extLst>
            </p:cNvPr>
            <p:cNvSpPr txBox="1"/>
            <p:nvPr/>
          </p:nvSpPr>
          <p:spPr>
            <a:xfrm>
              <a:off x="4166902" y="8091859"/>
              <a:ext cx="7193902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K</a:t>
              </a:r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Ở</a:t>
              </a:r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I</a:t>
              </a:r>
            </a:p>
            <a:p>
              <a:pPr algn="ctr"/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Đ</a:t>
              </a:r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Ộ</a:t>
              </a:r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406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8CB35FC-C9C7-B62D-F764-46CCDAF9D4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223"/>
                    </a14:imgEffect>
                    <a14:imgEffect>
                      <a14:saturation sat="2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CEB51E-1B7A-D951-7993-850BC7EEF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03" y="3218164"/>
            <a:ext cx="2559518" cy="2526982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25B04C4-3271-B253-5327-814C2B7011E2}"/>
              </a:ext>
            </a:extLst>
          </p:cNvPr>
          <p:cNvSpPr/>
          <p:nvPr/>
        </p:nvSpPr>
        <p:spPr>
          <a:xfrm>
            <a:off x="9198019" y="3127646"/>
            <a:ext cx="1355705" cy="246993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0FFB78-FAB1-AC0C-47E7-96CB243C14B2}"/>
              </a:ext>
            </a:extLst>
          </p:cNvPr>
          <p:cNvSpPr txBox="1"/>
          <p:nvPr/>
        </p:nvSpPr>
        <p:spPr>
          <a:xfrm>
            <a:off x="9259367" y="2584941"/>
            <a:ext cx="1295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D3AC5A-6DCC-041D-5DA4-2FDB4AC8947D}"/>
              </a:ext>
            </a:extLst>
          </p:cNvPr>
          <p:cNvCxnSpPr>
            <a:cxnSpLocks/>
          </p:cNvCxnSpPr>
          <p:nvPr/>
        </p:nvCxnSpPr>
        <p:spPr>
          <a:xfrm>
            <a:off x="9847225" y="4481655"/>
            <a:ext cx="136855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BF14D71-290B-A6C7-276D-9E53CA4BA31A}"/>
              </a:ext>
            </a:extLst>
          </p:cNvPr>
          <p:cNvSpPr txBox="1"/>
          <p:nvPr/>
        </p:nvSpPr>
        <p:spPr>
          <a:xfrm>
            <a:off x="9808965" y="3960443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79ED42C-9D60-7ABD-D228-697903F1CC94}"/>
              </a:ext>
            </a:extLst>
          </p:cNvPr>
          <p:cNvSpPr/>
          <p:nvPr/>
        </p:nvSpPr>
        <p:spPr>
          <a:xfrm flipV="1">
            <a:off x="9673174" y="5111502"/>
            <a:ext cx="1803812" cy="301910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  <a:gd name="connsiteX0" fmla="*/ 0 w 1534511"/>
              <a:gd name="connsiteY0" fmla="*/ 244376 h 244376"/>
              <a:gd name="connsiteX1" fmla="*/ 319009 w 1534511"/>
              <a:gd name="connsiteY1" fmla="*/ 51542 h 244376"/>
              <a:gd name="connsiteX2" fmla="*/ 1534511 w 1534511"/>
              <a:gd name="connsiteY2" fmla="*/ 11 h 244376"/>
              <a:gd name="connsiteX0" fmla="*/ 0 w 1554334"/>
              <a:gd name="connsiteY0" fmla="*/ 192834 h 192834"/>
              <a:gd name="connsiteX1" fmla="*/ 319009 w 1554334"/>
              <a:gd name="connsiteY1" fmla="*/ 0 h 192834"/>
              <a:gd name="connsiteX2" fmla="*/ 1554334 w 1554334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0281" h="192834">
                <a:moveTo>
                  <a:pt x="0" y="192834"/>
                </a:moveTo>
                <a:cubicBezTo>
                  <a:pt x="128986" y="112810"/>
                  <a:pt x="230222" y="57668"/>
                  <a:pt x="319009" y="0"/>
                </a:cubicBezTo>
                <a:lnTo>
                  <a:pt x="1560281" y="555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EEB7BD3-78AF-7C70-49FD-332E4A71E80B}"/>
              </a:ext>
            </a:extLst>
          </p:cNvPr>
          <p:cNvSpPr txBox="1"/>
          <p:nvPr/>
        </p:nvSpPr>
        <p:spPr>
          <a:xfrm>
            <a:off x="10045680" y="4863348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20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4730B75-91C0-4A5D-45BA-469865892455}"/>
              </a:ext>
            </a:extLst>
          </p:cNvPr>
          <p:cNvGrpSpPr/>
          <p:nvPr/>
        </p:nvGrpSpPr>
        <p:grpSpPr>
          <a:xfrm>
            <a:off x="7697874" y="5745146"/>
            <a:ext cx="1733145" cy="349045"/>
            <a:chOff x="5032034" y="5796879"/>
            <a:chExt cx="1733145" cy="34904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BE04AC4-41FF-5673-7F73-63E40E0EE1C2}"/>
                </a:ext>
              </a:extLst>
            </p:cNvPr>
            <p:cNvCxnSpPr/>
            <p:nvPr/>
          </p:nvCxnSpPr>
          <p:spPr>
            <a:xfrm>
              <a:off x="5889986" y="5796879"/>
              <a:ext cx="0" cy="3437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106ACF9-B2F9-796A-F5DE-A5CB06FE2EE3}"/>
                </a:ext>
              </a:extLst>
            </p:cNvPr>
            <p:cNvCxnSpPr>
              <a:cxnSpLocks/>
            </p:cNvCxnSpPr>
            <p:nvPr/>
          </p:nvCxnSpPr>
          <p:spPr>
            <a:xfrm>
              <a:off x="5032034" y="6145924"/>
              <a:ext cx="17331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1357F0C1-E5FE-57EA-832C-5D725B425325}"/>
              </a:ext>
            </a:extLst>
          </p:cNvPr>
          <p:cNvSpPr txBox="1"/>
          <p:nvPr/>
        </p:nvSpPr>
        <p:spPr>
          <a:xfrm>
            <a:off x="7853130" y="6042355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30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A02D85C-7571-E404-1EB6-CCFE840BFD44}"/>
              </a:ext>
            </a:extLst>
          </p:cNvPr>
          <p:cNvCxnSpPr>
            <a:cxnSpLocks/>
          </p:cNvCxnSpPr>
          <p:nvPr/>
        </p:nvCxnSpPr>
        <p:spPr>
          <a:xfrm>
            <a:off x="5677230" y="4474959"/>
            <a:ext cx="1516117" cy="66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AD67268-8AD4-3ADE-1EB8-7798D882BA44}"/>
              </a:ext>
            </a:extLst>
          </p:cNvPr>
          <p:cNvSpPr txBox="1"/>
          <p:nvPr/>
        </p:nvSpPr>
        <p:spPr>
          <a:xfrm>
            <a:off x="5769965" y="3959658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FBC4A59F-DF7F-DF13-CA6E-D1722A527B56}"/>
              </a:ext>
            </a:extLst>
          </p:cNvPr>
          <p:cNvSpPr/>
          <p:nvPr/>
        </p:nvSpPr>
        <p:spPr>
          <a:xfrm flipH="1">
            <a:off x="6094095" y="3090201"/>
            <a:ext cx="1777104" cy="246993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226ACB6-7216-8A63-BC59-7FD9DCA384F8}"/>
              </a:ext>
            </a:extLst>
          </p:cNvPr>
          <p:cNvSpPr txBox="1"/>
          <p:nvPr/>
        </p:nvSpPr>
        <p:spPr>
          <a:xfrm>
            <a:off x="6176500" y="2570612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4648338-DFFA-7076-3EAB-2046EB0A2CD1}"/>
              </a:ext>
            </a:extLst>
          </p:cNvPr>
          <p:cNvGrpSpPr/>
          <p:nvPr/>
        </p:nvGrpSpPr>
        <p:grpSpPr>
          <a:xfrm rot="19686769">
            <a:off x="7809268" y="3742768"/>
            <a:ext cx="1509336" cy="1509336"/>
            <a:chOff x="7679995" y="3562931"/>
            <a:chExt cx="1509336" cy="1509336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92B0FA8-CE10-D27D-CB01-E8FE65253C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8607" y="3675076"/>
              <a:ext cx="390226" cy="63582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A4F25A6B-3985-1250-96ED-A41A53FA7C29}"/>
                </a:ext>
              </a:extLst>
            </p:cNvPr>
            <p:cNvSpPr/>
            <p:nvPr/>
          </p:nvSpPr>
          <p:spPr>
            <a:xfrm>
              <a:off x="7679995" y="3562931"/>
              <a:ext cx="1509336" cy="15093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B0E5653-3123-898F-23E4-C1E9D4ACDF42}"/>
              </a:ext>
            </a:extLst>
          </p:cNvPr>
          <p:cNvGrpSpPr/>
          <p:nvPr/>
        </p:nvGrpSpPr>
        <p:grpSpPr>
          <a:xfrm>
            <a:off x="444894" y="250999"/>
            <a:ext cx="11302212" cy="1396127"/>
            <a:chOff x="4763095" y="4390215"/>
            <a:chExt cx="11302212" cy="1396127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9FB48071-ADB6-CF84-3B6A-6A86282878B5}"/>
                </a:ext>
              </a:extLst>
            </p:cNvPr>
            <p:cNvSpPr/>
            <p:nvPr/>
          </p:nvSpPr>
          <p:spPr>
            <a:xfrm>
              <a:off x="5444837" y="4965857"/>
              <a:ext cx="10620470" cy="820485"/>
            </a:xfrm>
            <a:custGeom>
              <a:avLst/>
              <a:gdLst>
                <a:gd name="connsiteX0" fmla="*/ 0 w 10620470"/>
                <a:gd name="connsiteY0" fmla="*/ 136750 h 820485"/>
                <a:gd name="connsiteX1" fmla="*/ 136750 w 10620470"/>
                <a:gd name="connsiteY1" fmla="*/ 0 h 820485"/>
                <a:gd name="connsiteX2" fmla="*/ 10483720 w 10620470"/>
                <a:gd name="connsiteY2" fmla="*/ 0 h 820485"/>
                <a:gd name="connsiteX3" fmla="*/ 10620470 w 10620470"/>
                <a:gd name="connsiteY3" fmla="*/ 136750 h 820485"/>
                <a:gd name="connsiteX4" fmla="*/ 10620470 w 10620470"/>
                <a:gd name="connsiteY4" fmla="*/ 683735 h 820485"/>
                <a:gd name="connsiteX5" fmla="*/ 10483720 w 10620470"/>
                <a:gd name="connsiteY5" fmla="*/ 820485 h 820485"/>
                <a:gd name="connsiteX6" fmla="*/ 136750 w 10620470"/>
                <a:gd name="connsiteY6" fmla="*/ 820485 h 820485"/>
                <a:gd name="connsiteX7" fmla="*/ 0 w 10620470"/>
                <a:gd name="connsiteY7" fmla="*/ 683735 h 820485"/>
                <a:gd name="connsiteX8" fmla="*/ 0 w 10620470"/>
                <a:gd name="connsiteY8" fmla="*/ 136750 h 82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20470" h="820485" fill="none" extrusionOk="0">
                  <a:moveTo>
                    <a:pt x="0" y="136750"/>
                  </a:moveTo>
                  <a:cubicBezTo>
                    <a:pt x="-9536" y="57237"/>
                    <a:pt x="62087" y="981"/>
                    <a:pt x="136750" y="0"/>
                  </a:cubicBezTo>
                  <a:cubicBezTo>
                    <a:pt x="3061388" y="-61902"/>
                    <a:pt x="7178096" y="-101778"/>
                    <a:pt x="10483720" y="0"/>
                  </a:cubicBezTo>
                  <a:cubicBezTo>
                    <a:pt x="10554808" y="-1391"/>
                    <a:pt x="10624296" y="56127"/>
                    <a:pt x="10620470" y="136750"/>
                  </a:cubicBezTo>
                  <a:cubicBezTo>
                    <a:pt x="10662472" y="265068"/>
                    <a:pt x="10598168" y="594536"/>
                    <a:pt x="10620470" y="683735"/>
                  </a:cubicBezTo>
                  <a:cubicBezTo>
                    <a:pt x="10607769" y="753042"/>
                    <a:pt x="10556316" y="806947"/>
                    <a:pt x="10483720" y="820485"/>
                  </a:cubicBezTo>
                  <a:cubicBezTo>
                    <a:pt x="7138206" y="678093"/>
                    <a:pt x="5281784" y="931586"/>
                    <a:pt x="136750" y="820485"/>
                  </a:cubicBezTo>
                  <a:cubicBezTo>
                    <a:pt x="53306" y="824447"/>
                    <a:pt x="-2073" y="768711"/>
                    <a:pt x="0" y="683735"/>
                  </a:cubicBezTo>
                  <a:cubicBezTo>
                    <a:pt x="10166" y="428454"/>
                    <a:pt x="39139" y="223064"/>
                    <a:pt x="0" y="136750"/>
                  </a:cubicBezTo>
                  <a:close/>
                </a:path>
                <a:path w="10620470" h="820485" stroke="0" extrusionOk="0">
                  <a:moveTo>
                    <a:pt x="0" y="136750"/>
                  </a:moveTo>
                  <a:cubicBezTo>
                    <a:pt x="-1097" y="59775"/>
                    <a:pt x="55183" y="-10107"/>
                    <a:pt x="136750" y="0"/>
                  </a:cubicBezTo>
                  <a:cubicBezTo>
                    <a:pt x="2551180" y="-164947"/>
                    <a:pt x="6520765" y="-52288"/>
                    <a:pt x="10483720" y="0"/>
                  </a:cubicBezTo>
                  <a:cubicBezTo>
                    <a:pt x="10558701" y="-8514"/>
                    <a:pt x="10607681" y="63272"/>
                    <a:pt x="10620470" y="136750"/>
                  </a:cubicBezTo>
                  <a:cubicBezTo>
                    <a:pt x="10594059" y="259875"/>
                    <a:pt x="10586585" y="553711"/>
                    <a:pt x="10620470" y="683735"/>
                  </a:cubicBezTo>
                  <a:cubicBezTo>
                    <a:pt x="10623798" y="763557"/>
                    <a:pt x="10558502" y="819133"/>
                    <a:pt x="10483720" y="820485"/>
                  </a:cubicBezTo>
                  <a:cubicBezTo>
                    <a:pt x="6219345" y="979026"/>
                    <a:pt x="4405811" y="678649"/>
                    <a:pt x="136750" y="820485"/>
                  </a:cubicBezTo>
                  <a:cubicBezTo>
                    <a:pt x="60493" y="833349"/>
                    <a:pt x="11476" y="755270"/>
                    <a:pt x="0" y="683735"/>
                  </a:cubicBezTo>
                  <a:cubicBezTo>
                    <a:pt x="-26696" y="574397"/>
                    <a:pt x="-42352" y="198341"/>
                    <a:pt x="0" y="13675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13970" algn="just">
                <a:lnSpc>
                  <a:spcPct val="110000"/>
                </a:lnSpc>
                <a:spcAft>
                  <a:spcPts val="0"/>
                </a:spcAft>
              </a:pPr>
              <a:r>
                <a:rPr lang="en-US" sz="3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kim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895CC576-5B24-6ACD-2CB1-C91FF8B15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9B31C9E-7F30-62E9-820D-4F708C657B64}"/>
              </a:ext>
            </a:extLst>
          </p:cNvPr>
          <p:cNvGrpSpPr/>
          <p:nvPr/>
        </p:nvGrpSpPr>
        <p:grpSpPr>
          <a:xfrm>
            <a:off x="7794361" y="3712421"/>
            <a:ext cx="1522930" cy="1522930"/>
            <a:chOff x="5114892" y="3364576"/>
            <a:chExt cx="1522930" cy="152293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382941C-AA48-C557-1BF8-C4AEDFE4C6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06035" y="4149591"/>
              <a:ext cx="438123" cy="25744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53381365-6B0B-E8ED-553C-CB45EF358932}"/>
                </a:ext>
              </a:extLst>
            </p:cNvPr>
            <p:cNvSpPr/>
            <p:nvPr/>
          </p:nvSpPr>
          <p:spPr>
            <a:xfrm>
              <a:off x="5114892" y="3364576"/>
              <a:ext cx="1522930" cy="152293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2D9FAD5-00CC-1F07-4AFC-EE35A1A0CFE5}"/>
              </a:ext>
            </a:extLst>
          </p:cNvPr>
          <p:cNvGrpSpPr/>
          <p:nvPr/>
        </p:nvGrpSpPr>
        <p:grpSpPr>
          <a:xfrm rot="21445799">
            <a:off x="7797796" y="3742768"/>
            <a:ext cx="1509336" cy="1509336"/>
            <a:chOff x="7679995" y="3562931"/>
            <a:chExt cx="1509336" cy="1509336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BD662003-064F-5F66-B727-8F32B35582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8607" y="3675076"/>
              <a:ext cx="390226" cy="63582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4F6BB8B-1FC0-EDFE-7FFF-C333CD4F01AE}"/>
                </a:ext>
              </a:extLst>
            </p:cNvPr>
            <p:cNvSpPr/>
            <p:nvPr/>
          </p:nvSpPr>
          <p:spPr>
            <a:xfrm>
              <a:off x="7679995" y="3562931"/>
              <a:ext cx="1509336" cy="15093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8EDC291-472C-6A1A-FDDD-8344D4420CD3}"/>
              </a:ext>
            </a:extLst>
          </p:cNvPr>
          <p:cNvGrpSpPr/>
          <p:nvPr/>
        </p:nvGrpSpPr>
        <p:grpSpPr>
          <a:xfrm rot="152626">
            <a:off x="7794361" y="3708404"/>
            <a:ext cx="1522930" cy="1522930"/>
            <a:chOff x="5114892" y="3364576"/>
            <a:chExt cx="1522930" cy="1522930"/>
          </a:xfrm>
        </p:grpSpPr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F574A974-6569-71DF-F65B-6F967716C8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06035" y="4149591"/>
              <a:ext cx="438123" cy="25744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1AED6EF-243D-70C6-6B43-8093DD24C5EC}"/>
                </a:ext>
              </a:extLst>
            </p:cNvPr>
            <p:cNvSpPr/>
            <p:nvPr/>
          </p:nvSpPr>
          <p:spPr>
            <a:xfrm>
              <a:off x="5114892" y="3364576"/>
              <a:ext cx="1522930" cy="152293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AA71E4C6-A44B-FF65-5324-A27DCED7B642}"/>
              </a:ext>
            </a:extLst>
          </p:cNvPr>
          <p:cNvSpPr/>
          <p:nvPr/>
        </p:nvSpPr>
        <p:spPr>
          <a:xfrm>
            <a:off x="9674057" y="3608337"/>
            <a:ext cx="1442575" cy="246993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E350F0E-31F4-EBE2-6A3C-1995813E649F}"/>
              </a:ext>
            </a:extLst>
          </p:cNvPr>
          <p:cNvSpPr txBox="1"/>
          <p:nvPr/>
        </p:nvSpPr>
        <p:spPr>
          <a:xfrm>
            <a:off x="9735405" y="3065632"/>
            <a:ext cx="1519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9F4223C-5FC8-32AC-3E7B-2E7D9F1586CE}"/>
              </a:ext>
            </a:extLst>
          </p:cNvPr>
          <p:cNvGrpSpPr/>
          <p:nvPr/>
        </p:nvGrpSpPr>
        <p:grpSpPr>
          <a:xfrm rot="1631956">
            <a:off x="7797796" y="3732551"/>
            <a:ext cx="1509336" cy="1509336"/>
            <a:chOff x="7679995" y="3562931"/>
            <a:chExt cx="1509336" cy="1509336"/>
          </a:xfrm>
        </p:grpSpPr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444C03C2-2961-A139-92DB-94CC36BA00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8607" y="3675076"/>
              <a:ext cx="390226" cy="63582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CA1E8421-AB39-863B-7822-A8D64778F622}"/>
                </a:ext>
              </a:extLst>
            </p:cNvPr>
            <p:cNvSpPr/>
            <p:nvPr/>
          </p:nvSpPr>
          <p:spPr>
            <a:xfrm>
              <a:off x="7679995" y="3562931"/>
              <a:ext cx="1509336" cy="15093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BFFDCB21-F11E-D438-A069-82CADF33959C}"/>
              </a:ext>
            </a:extLst>
          </p:cNvPr>
          <p:cNvGrpSpPr/>
          <p:nvPr/>
        </p:nvGrpSpPr>
        <p:grpSpPr>
          <a:xfrm rot="207156">
            <a:off x="7790998" y="3705517"/>
            <a:ext cx="1522930" cy="1522930"/>
            <a:chOff x="5114892" y="3364576"/>
            <a:chExt cx="1522930" cy="1522930"/>
          </a:xfrm>
        </p:grpSpPr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FA2443B8-5892-76E9-B7CF-B8D4B4B2BD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06035" y="4149591"/>
              <a:ext cx="438123" cy="25744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6B6AEC88-2987-3326-DED7-1A195B4EB0AF}"/>
                </a:ext>
              </a:extLst>
            </p:cNvPr>
            <p:cNvSpPr/>
            <p:nvPr/>
          </p:nvSpPr>
          <p:spPr>
            <a:xfrm>
              <a:off x="5114892" y="3364576"/>
              <a:ext cx="1522930" cy="152293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1246F35-DA0F-329C-6145-5A32AF817295}"/>
              </a:ext>
            </a:extLst>
          </p:cNvPr>
          <p:cNvGrpSpPr/>
          <p:nvPr/>
        </p:nvGrpSpPr>
        <p:grpSpPr>
          <a:xfrm rot="3510694">
            <a:off x="7792647" y="3725186"/>
            <a:ext cx="1509336" cy="1509336"/>
            <a:chOff x="7679995" y="3562931"/>
            <a:chExt cx="1509336" cy="1509336"/>
          </a:xfrm>
        </p:grpSpPr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D4952A8A-27B1-1380-7B62-806C11A995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8607" y="3675076"/>
              <a:ext cx="390226" cy="63582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CFF1D30D-0BD7-512F-450D-2B8A662AB9BA}"/>
                </a:ext>
              </a:extLst>
            </p:cNvPr>
            <p:cNvSpPr/>
            <p:nvPr/>
          </p:nvSpPr>
          <p:spPr>
            <a:xfrm>
              <a:off x="7679995" y="3562931"/>
              <a:ext cx="1509336" cy="15093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E392DE1-BEAB-0573-8E82-11A38D0DD834}"/>
              </a:ext>
            </a:extLst>
          </p:cNvPr>
          <p:cNvGrpSpPr/>
          <p:nvPr/>
        </p:nvGrpSpPr>
        <p:grpSpPr>
          <a:xfrm rot="341078">
            <a:off x="7793115" y="3713274"/>
            <a:ext cx="1522930" cy="1522930"/>
            <a:chOff x="5114892" y="3364576"/>
            <a:chExt cx="1522930" cy="1522930"/>
          </a:xfrm>
        </p:grpSpPr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C9A5D735-17EE-550C-E33E-CDAA628A72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06035" y="4149591"/>
              <a:ext cx="438123" cy="25744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FCB0D8E6-0D88-356B-655C-18B55AD7C603}"/>
                </a:ext>
              </a:extLst>
            </p:cNvPr>
            <p:cNvSpPr/>
            <p:nvPr/>
          </p:nvSpPr>
          <p:spPr>
            <a:xfrm>
              <a:off x="5114892" y="3364576"/>
              <a:ext cx="1522930" cy="152293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A3BC8F3-C74F-90FD-5074-F27754B5B9E9}"/>
              </a:ext>
            </a:extLst>
          </p:cNvPr>
          <p:cNvSpPr/>
          <p:nvPr/>
        </p:nvSpPr>
        <p:spPr>
          <a:xfrm flipV="1">
            <a:off x="9208817" y="5645826"/>
            <a:ext cx="1803812" cy="301910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  <a:gd name="connsiteX0" fmla="*/ 0 w 1534511"/>
              <a:gd name="connsiteY0" fmla="*/ 244376 h 244376"/>
              <a:gd name="connsiteX1" fmla="*/ 319009 w 1534511"/>
              <a:gd name="connsiteY1" fmla="*/ 51542 h 244376"/>
              <a:gd name="connsiteX2" fmla="*/ 1534511 w 1534511"/>
              <a:gd name="connsiteY2" fmla="*/ 11 h 244376"/>
              <a:gd name="connsiteX0" fmla="*/ 0 w 1554334"/>
              <a:gd name="connsiteY0" fmla="*/ 192834 h 192834"/>
              <a:gd name="connsiteX1" fmla="*/ 319009 w 1554334"/>
              <a:gd name="connsiteY1" fmla="*/ 0 h 192834"/>
              <a:gd name="connsiteX2" fmla="*/ 1554334 w 1554334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0281" h="192834">
                <a:moveTo>
                  <a:pt x="0" y="192834"/>
                </a:moveTo>
                <a:cubicBezTo>
                  <a:pt x="128986" y="112810"/>
                  <a:pt x="230222" y="57668"/>
                  <a:pt x="319009" y="0"/>
                </a:cubicBezTo>
                <a:lnTo>
                  <a:pt x="1560281" y="555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13056-E59E-D9D4-DB96-B63F8AEB3439}"/>
              </a:ext>
            </a:extLst>
          </p:cNvPr>
          <p:cNvSpPr txBox="1"/>
          <p:nvPr/>
        </p:nvSpPr>
        <p:spPr>
          <a:xfrm>
            <a:off x="9581323" y="5397672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E7C707F-6AFB-7DF3-1D6F-C38A02ED4774}"/>
              </a:ext>
            </a:extLst>
          </p:cNvPr>
          <p:cNvGrpSpPr/>
          <p:nvPr/>
        </p:nvGrpSpPr>
        <p:grpSpPr>
          <a:xfrm rot="5400000">
            <a:off x="7785393" y="3718352"/>
            <a:ext cx="1509336" cy="1509336"/>
            <a:chOff x="7679995" y="3562931"/>
            <a:chExt cx="1509336" cy="1509336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EC3463F-1216-24AD-00AA-DBE61BE3C5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8607" y="3675076"/>
              <a:ext cx="390226" cy="63582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1927A79-EADB-948D-BAC8-D23283893D2E}"/>
                </a:ext>
              </a:extLst>
            </p:cNvPr>
            <p:cNvSpPr/>
            <p:nvPr/>
          </p:nvSpPr>
          <p:spPr>
            <a:xfrm>
              <a:off x="7679995" y="3562931"/>
              <a:ext cx="1509336" cy="15093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31CFFD-5CDB-EBDD-B292-4694F33BCD52}"/>
              </a:ext>
            </a:extLst>
          </p:cNvPr>
          <p:cNvGrpSpPr/>
          <p:nvPr/>
        </p:nvGrpSpPr>
        <p:grpSpPr>
          <a:xfrm rot="389951">
            <a:off x="7789282" y="3705717"/>
            <a:ext cx="1522930" cy="1522930"/>
            <a:chOff x="5114892" y="3364576"/>
            <a:chExt cx="1522930" cy="152293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31E5744-4F48-B608-895D-C89923785F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06035" y="4149591"/>
              <a:ext cx="438123" cy="25744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7489875-B397-982F-F81E-C75E2C844942}"/>
                </a:ext>
              </a:extLst>
            </p:cNvPr>
            <p:cNvSpPr/>
            <p:nvPr/>
          </p:nvSpPr>
          <p:spPr>
            <a:xfrm>
              <a:off x="5114892" y="3364576"/>
              <a:ext cx="1522930" cy="152293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066C9E-88CA-35AF-0DE3-8C2F5F4E61D4}"/>
              </a:ext>
            </a:extLst>
          </p:cNvPr>
          <p:cNvGrpSpPr/>
          <p:nvPr/>
        </p:nvGrpSpPr>
        <p:grpSpPr>
          <a:xfrm rot="6994167">
            <a:off x="7785393" y="3724283"/>
            <a:ext cx="1509336" cy="1509336"/>
            <a:chOff x="7679995" y="3562931"/>
            <a:chExt cx="1509336" cy="1509336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A87F436-9707-69DE-0E29-E08D22CF1A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8607" y="3675076"/>
              <a:ext cx="390226" cy="63582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A5C941A-86BB-A16F-207F-29A2847C063D}"/>
                </a:ext>
              </a:extLst>
            </p:cNvPr>
            <p:cNvSpPr/>
            <p:nvPr/>
          </p:nvSpPr>
          <p:spPr>
            <a:xfrm>
              <a:off x="7679995" y="3562931"/>
              <a:ext cx="1509336" cy="15093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BA70DD3-CE5C-B4C4-9487-03B3898DD62B}"/>
              </a:ext>
            </a:extLst>
          </p:cNvPr>
          <p:cNvGrpSpPr/>
          <p:nvPr/>
        </p:nvGrpSpPr>
        <p:grpSpPr>
          <a:xfrm rot="512804">
            <a:off x="7793116" y="3707946"/>
            <a:ext cx="1522930" cy="1522930"/>
            <a:chOff x="5114892" y="3364576"/>
            <a:chExt cx="1522930" cy="152293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B0C7627-DBFC-F96B-8C15-D9526E3A47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06035" y="4149591"/>
              <a:ext cx="438123" cy="25744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475EA04-01A1-8DA4-302C-B9FAACDCFB61}"/>
                </a:ext>
              </a:extLst>
            </p:cNvPr>
            <p:cNvSpPr/>
            <p:nvPr/>
          </p:nvSpPr>
          <p:spPr>
            <a:xfrm>
              <a:off x="5114892" y="3364576"/>
              <a:ext cx="1522930" cy="152293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C07B6B2-D2E2-BDE6-6A12-81C39490899D}"/>
              </a:ext>
            </a:extLst>
          </p:cNvPr>
          <p:cNvSpPr/>
          <p:nvPr/>
        </p:nvSpPr>
        <p:spPr>
          <a:xfrm flipH="1" flipV="1">
            <a:off x="6085864" y="5597496"/>
            <a:ext cx="1803812" cy="301910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  <a:gd name="connsiteX0" fmla="*/ 0 w 1534511"/>
              <a:gd name="connsiteY0" fmla="*/ 244376 h 244376"/>
              <a:gd name="connsiteX1" fmla="*/ 319009 w 1534511"/>
              <a:gd name="connsiteY1" fmla="*/ 51542 h 244376"/>
              <a:gd name="connsiteX2" fmla="*/ 1534511 w 1534511"/>
              <a:gd name="connsiteY2" fmla="*/ 11 h 244376"/>
              <a:gd name="connsiteX0" fmla="*/ 0 w 1554334"/>
              <a:gd name="connsiteY0" fmla="*/ 192834 h 192834"/>
              <a:gd name="connsiteX1" fmla="*/ 319009 w 1554334"/>
              <a:gd name="connsiteY1" fmla="*/ 0 h 192834"/>
              <a:gd name="connsiteX2" fmla="*/ 1554334 w 1554334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0281" h="192834">
                <a:moveTo>
                  <a:pt x="0" y="192834"/>
                </a:moveTo>
                <a:cubicBezTo>
                  <a:pt x="128986" y="112810"/>
                  <a:pt x="230222" y="57668"/>
                  <a:pt x="319009" y="0"/>
                </a:cubicBezTo>
                <a:lnTo>
                  <a:pt x="1560281" y="555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CD099C-D5AD-A7B9-08E0-E4B0EA80A9F4}"/>
              </a:ext>
            </a:extLst>
          </p:cNvPr>
          <p:cNvSpPr txBox="1"/>
          <p:nvPr/>
        </p:nvSpPr>
        <p:spPr>
          <a:xfrm flipH="1">
            <a:off x="6101110" y="5362775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7F6A6BF-2EAF-6C5B-EFF4-6735B3F063E1}"/>
              </a:ext>
            </a:extLst>
          </p:cNvPr>
          <p:cNvGrpSpPr/>
          <p:nvPr/>
        </p:nvGrpSpPr>
        <p:grpSpPr>
          <a:xfrm rot="8912582">
            <a:off x="7807419" y="3725048"/>
            <a:ext cx="1509336" cy="1509336"/>
            <a:chOff x="7679995" y="3562931"/>
            <a:chExt cx="1509336" cy="1509336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CF8ACD5-9832-9A56-330D-8779E2036D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8607" y="3675076"/>
              <a:ext cx="390226" cy="63582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5CC8AF8-B622-109A-195E-39191B619026}"/>
                </a:ext>
              </a:extLst>
            </p:cNvPr>
            <p:cNvSpPr/>
            <p:nvPr/>
          </p:nvSpPr>
          <p:spPr>
            <a:xfrm>
              <a:off x="7679995" y="3562931"/>
              <a:ext cx="1509336" cy="15093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7BCAA0F-DAFB-07EB-B9DE-39B23C3D19F2}"/>
              </a:ext>
            </a:extLst>
          </p:cNvPr>
          <p:cNvGrpSpPr/>
          <p:nvPr/>
        </p:nvGrpSpPr>
        <p:grpSpPr>
          <a:xfrm rot="625543">
            <a:off x="7793114" y="3711764"/>
            <a:ext cx="1522930" cy="1522930"/>
            <a:chOff x="5114892" y="3364576"/>
            <a:chExt cx="1522930" cy="1522930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B4F6EEF-F362-AF32-AAA0-B4E665C006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06035" y="4149591"/>
              <a:ext cx="438123" cy="25744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30826F8-65F2-3A5D-970F-32E896D63654}"/>
                </a:ext>
              </a:extLst>
            </p:cNvPr>
            <p:cNvSpPr/>
            <p:nvPr/>
          </p:nvSpPr>
          <p:spPr>
            <a:xfrm>
              <a:off x="5114892" y="3364576"/>
              <a:ext cx="1522930" cy="152293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2378672C-0A74-C152-FD9B-7AB65B97D610}"/>
              </a:ext>
            </a:extLst>
          </p:cNvPr>
          <p:cNvSpPr/>
          <p:nvPr/>
        </p:nvSpPr>
        <p:spPr>
          <a:xfrm flipH="1" flipV="1">
            <a:off x="5711223" y="5092994"/>
            <a:ext cx="1721524" cy="188665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  <a:gd name="connsiteX0" fmla="*/ 0 w 1534511"/>
              <a:gd name="connsiteY0" fmla="*/ 244376 h 244376"/>
              <a:gd name="connsiteX1" fmla="*/ 319009 w 1534511"/>
              <a:gd name="connsiteY1" fmla="*/ 51542 h 244376"/>
              <a:gd name="connsiteX2" fmla="*/ 1534511 w 1534511"/>
              <a:gd name="connsiteY2" fmla="*/ 11 h 244376"/>
              <a:gd name="connsiteX0" fmla="*/ 0 w 1554334"/>
              <a:gd name="connsiteY0" fmla="*/ 192834 h 192834"/>
              <a:gd name="connsiteX1" fmla="*/ 319009 w 1554334"/>
              <a:gd name="connsiteY1" fmla="*/ 0 h 192834"/>
              <a:gd name="connsiteX2" fmla="*/ 1554334 w 1554334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0281" h="192834">
                <a:moveTo>
                  <a:pt x="0" y="192834"/>
                </a:moveTo>
                <a:cubicBezTo>
                  <a:pt x="128986" y="112810"/>
                  <a:pt x="230222" y="57668"/>
                  <a:pt x="319009" y="0"/>
                </a:cubicBezTo>
                <a:lnTo>
                  <a:pt x="1560281" y="555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8DC0AB9-6EFB-B9A8-13DA-E3F23EBD4483}"/>
              </a:ext>
            </a:extLst>
          </p:cNvPr>
          <p:cNvSpPr txBox="1"/>
          <p:nvPr/>
        </p:nvSpPr>
        <p:spPr>
          <a:xfrm flipH="1">
            <a:off x="5697875" y="4742499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40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06B3200-3AC2-27C4-FE63-C0F075BF3B05}"/>
              </a:ext>
            </a:extLst>
          </p:cNvPr>
          <p:cNvGrpSpPr/>
          <p:nvPr/>
        </p:nvGrpSpPr>
        <p:grpSpPr>
          <a:xfrm rot="10800000">
            <a:off x="7814301" y="3716868"/>
            <a:ext cx="1509336" cy="1509336"/>
            <a:chOff x="7679995" y="3562931"/>
            <a:chExt cx="1509336" cy="1509336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E55F6841-7965-4E35-28F6-8E0435625C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8607" y="3675076"/>
              <a:ext cx="390226" cy="63582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16E85FF-AACB-760B-E09A-FF5D50B6DD4E}"/>
                </a:ext>
              </a:extLst>
            </p:cNvPr>
            <p:cNvSpPr/>
            <p:nvPr/>
          </p:nvSpPr>
          <p:spPr>
            <a:xfrm>
              <a:off x="7679995" y="3562931"/>
              <a:ext cx="1509336" cy="15093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28F74C4-9DF2-61B8-B316-3B09F945DAA5}"/>
              </a:ext>
            </a:extLst>
          </p:cNvPr>
          <p:cNvGrpSpPr/>
          <p:nvPr/>
        </p:nvGrpSpPr>
        <p:grpSpPr>
          <a:xfrm rot="776402">
            <a:off x="7793114" y="3714392"/>
            <a:ext cx="1522930" cy="1522930"/>
            <a:chOff x="5114892" y="3364576"/>
            <a:chExt cx="1522930" cy="1522930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26ADB12-790C-EF76-A3A0-836DFDC0D8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06035" y="4149591"/>
              <a:ext cx="438123" cy="25744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315B799-FAB0-AEE4-61C8-4306BCF956E1}"/>
                </a:ext>
              </a:extLst>
            </p:cNvPr>
            <p:cNvSpPr/>
            <p:nvPr/>
          </p:nvSpPr>
          <p:spPr>
            <a:xfrm>
              <a:off x="5114892" y="3364576"/>
              <a:ext cx="1522930" cy="152293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7A7129E-C1EE-FD61-8AB0-C5627E04A3AC}"/>
              </a:ext>
            </a:extLst>
          </p:cNvPr>
          <p:cNvGrpSpPr/>
          <p:nvPr/>
        </p:nvGrpSpPr>
        <p:grpSpPr>
          <a:xfrm rot="971592">
            <a:off x="7791714" y="3703240"/>
            <a:ext cx="1522930" cy="1522930"/>
            <a:chOff x="5114892" y="3364576"/>
            <a:chExt cx="1522930" cy="1522930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9A20261-48C7-F772-A57C-59AFE349A4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06035" y="4149591"/>
              <a:ext cx="438123" cy="25744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0514E17-983B-AAC3-3787-6F91E089D72F}"/>
                </a:ext>
              </a:extLst>
            </p:cNvPr>
            <p:cNvSpPr/>
            <p:nvPr/>
          </p:nvSpPr>
          <p:spPr>
            <a:xfrm>
              <a:off x="5114892" y="3364576"/>
              <a:ext cx="1522930" cy="152293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5F44F0B-8890-CF3F-4FCF-C3377C09797E}"/>
              </a:ext>
            </a:extLst>
          </p:cNvPr>
          <p:cNvGrpSpPr/>
          <p:nvPr/>
        </p:nvGrpSpPr>
        <p:grpSpPr>
          <a:xfrm rot="12620222">
            <a:off x="7826119" y="3720781"/>
            <a:ext cx="1509336" cy="1509336"/>
            <a:chOff x="7679995" y="3562931"/>
            <a:chExt cx="1509336" cy="1509336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64101DF-66D6-DD0A-8FD0-2B4DEFB2D4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8607" y="3675076"/>
              <a:ext cx="390226" cy="63582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855ACB1-2E27-B962-BF6D-F14CC0EA8648}"/>
                </a:ext>
              </a:extLst>
            </p:cNvPr>
            <p:cNvSpPr/>
            <p:nvPr/>
          </p:nvSpPr>
          <p:spPr>
            <a:xfrm>
              <a:off x="7679995" y="3562931"/>
              <a:ext cx="1509336" cy="15093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B6629DB-AC2C-C1EB-0A34-F6A34525A4D4}"/>
              </a:ext>
            </a:extLst>
          </p:cNvPr>
          <p:cNvGrpSpPr/>
          <p:nvPr/>
        </p:nvGrpSpPr>
        <p:grpSpPr>
          <a:xfrm rot="1099445">
            <a:off x="7781793" y="3711670"/>
            <a:ext cx="1522930" cy="1522930"/>
            <a:chOff x="5114892" y="3364576"/>
            <a:chExt cx="1522930" cy="1522930"/>
          </a:xfrm>
        </p:grpSpPr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008FC83F-4FAB-2052-2136-8F7BA0B2AD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06035" y="4149591"/>
              <a:ext cx="438123" cy="25744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EA796B1A-B6B3-195B-BA42-E5E8854F5A9E}"/>
                </a:ext>
              </a:extLst>
            </p:cNvPr>
            <p:cNvSpPr/>
            <p:nvPr/>
          </p:nvSpPr>
          <p:spPr>
            <a:xfrm>
              <a:off x="5114892" y="3364576"/>
              <a:ext cx="1522930" cy="152293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5AB7731-2759-0C3D-D91D-9672441A34E9}"/>
              </a:ext>
            </a:extLst>
          </p:cNvPr>
          <p:cNvGrpSpPr/>
          <p:nvPr/>
        </p:nvGrpSpPr>
        <p:grpSpPr>
          <a:xfrm rot="14225713">
            <a:off x="7832428" y="3717901"/>
            <a:ext cx="1509336" cy="1509336"/>
            <a:chOff x="7679995" y="3562931"/>
            <a:chExt cx="1509336" cy="1509336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32C6E443-D656-45D3-455E-72624B5D52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8607" y="3675076"/>
              <a:ext cx="390226" cy="63582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208AFD0-8D9D-9CBE-6BBE-E686DD498B9A}"/>
                </a:ext>
              </a:extLst>
            </p:cNvPr>
            <p:cNvSpPr/>
            <p:nvPr/>
          </p:nvSpPr>
          <p:spPr>
            <a:xfrm>
              <a:off x="7679995" y="3562931"/>
              <a:ext cx="1509336" cy="15093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3337320F-174E-6778-0E15-B0CA4FFAD09E}"/>
              </a:ext>
            </a:extLst>
          </p:cNvPr>
          <p:cNvSpPr/>
          <p:nvPr/>
        </p:nvSpPr>
        <p:spPr>
          <a:xfrm flipH="1">
            <a:off x="5619276" y="3608337"/>
            <a:ext cx="1777104" cy="246993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D123B91-F3D6-3663-B765-33BA77B09C5D}"/>
              </a:ext>
            </a:extLst>
          </p:cNvPr>
          <p:cNvSpPr txBox="1"/>
          <p:nvPr/>
        </p:nvSpPr>
        <p:spPr>
          <a:xfrm>
            <a:off x="5701681" y="3088748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50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3B71B2F-0260-92AC-2C8D-D0B2707505C2}"/>
              </a:ext>
            </a:extLst>
          </p:cNvPr>
          <p:cNvGrpSpPr/>
          <p:nvPr/>
        </p:nvGrpSpPr>
        <p:grpSpPr>
          <a:xfrm rot="16003205">
            <a:off x="7831105" y="3719401"/>
            <a:ext cx="1509336" cy="1509336"/>
            <a:chOff x="7679995" y="3562931"/>
            <a:chExt cx="1509336" cy="1509336"/>
          </a:xfrm>
        </p:grpSpPr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1C684F09-FD4E-2FCB-C9A4-F36D787BB6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8607" y="3675076"/>
              <a:ext cx="390226" cy="63582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9CF16FA-4117-3869-0359-057DC83400BB}"/>
                </a:ext>
              </a:extLst>
            </p:cNvPr>
            <p:cNvSpPr/>
            <p:nvPr/>
          </p:nvSpPr>
          <p:spPr>
            <a:xfrm>
              <a:off x="7679995" y="3562931"/>
              <a:ext cx="1509336" cy="15093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EC70252-6123-AE9E-FE5C-6773585A3808}"/>
              </a:ext>
            </a:extLst>
          </p:cNvPr>
          <p:cNvGrpSpPr/>
          <p:nvPr/>
        </p:nvGrpSpPr>
        <p:grpSpPr>
          <a:xfrm rot="1226159">
            <a:off x="7781794" y="3716291"/>
            <a:ext cx="1522930" cy="1522930"/>
            <a:chOff x="5114892" y="3364576"/>
            <a:chExt cx="1522930" cy="1522930"/>
          </a:xfrm>
        </p:grpSpPr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7BBE50D1-3DC7-0316-E837-868B0C7EC5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06035" y="4149591"/>
              <a:ext cx="438123" cy="25744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A90182AA-42E9-FEAF-8D68-03BCFE2F3C9B}"/>
                </a:ext>
              </a:extLst>
            </p:cNvPr>
            <p:cNvSpPr/>
            <p:nvPr/>
          </p:nvSpPr>
          <p:spPr>
            <a:xfrm>
              <a:off x="5114892" y="3364576"/>
              <a:ext cx="1522930" cy="152293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64D6562A-E64C-526A-44A4-AEE3468C5CFC}"/>
              </a:ext>
            </a:extLst>
          </p:cNvPr>
          <p:cNvSpPr/>
          <p:nvPr/>
        </p:nvSpPr>
        <p:spPr>
          <a:xfrm>
            <a:off x="8484581" y="4400900"/>
            <a:ext cx="147271" cy="141171"/>
          </a:xfrm>
          <a:prstGeom prst="ellipse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CDFB74-05D0-D558-0F6F-5F66B7FEE7D6}"/>
              </a:ext>
            </a:extLst>
          </p:cNvPr>
          <p:cNvSpPr/>
          <p:nvPr/>
        </p:nvSpPr>
        <p:spPr>
          <a:xfrm>
            <a:off x="630115" y="2252501"/>
            <a:ext cx="4542748" cy="813131"/>
          </a:xfrm>
          <a:custGeom>
            <a:avLst/>
            <a:gdLst>
              <a:gd name="connsiteX0" fmla="*/ 0 w 4542748"/>
              <a:gd name="connsiteY0" fmla="*/ 135525 h 813131"/>
              <a:gd name="connsiteX1" fmla="*/ 135525 w 4542748"/>
              <a:gd name="connsiteY1" fmla="*/ 0 h 813131"/>
              <a:gd name="connsiteX2" fmla="*/ 4407223 w 4542748"/>
              <a:gd name="connsiteY2" fmla="*/ 0 h 813131"/>
              <a:gd name="connsiteX3" fmla="*/ 4542748 w 4542748"/>
              <a:gd name="connsiteY3" fmla="*/ 135525 h 813131"/>
              <a:gd name="connsiteX4" fmla="*/ 4542748 w 4542748"/>
              <a:gd name="connsiteY4" fmla="*/ 677606 h 813131"/>
              <a:gd name="connsiteX5" fmla="*/ 4407223 w 4542748"/>
              <a:gd name="connsiteY5" fmla="*/ 813131 h 813131"/>
              <a:gd name="connsiteX6" fmla="*/ 135525 w 4542748"/>
              <a:gd name="connsiteY6" fmla="*/ 813131 h 813131"/>
              <a:gd name="connsiteX7" fmla="*/ 0 w 4542748"/>
              <a:gd name="connsiteY7" fmla="*/ 677606 h 813131"/>
              <a:gd name="connsiteX8" fmla="*/ 0 w 4542748"/>
              <a:gd name="connsiteY8" fmla="*/ 135525 h 813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2748" h="813131" fill="none" extrusionOk="0">
                <a:moveTo>
                  <a:pt x="0" y="135525"/>
                </a:moveTo>
                <a:cubicBezTo>
                  <a:pt x="-7846" y="57396"/>
                  <a:pt x="68521" y="8929"/>
                  <a:pt x="135525" y="0"/>
                </a:cubicBezTo>
                <a:cubicBezTo>
                  <a:pt x="700523" y="-61902"/>
                  <a:pt x="3975692" y="-101778"/>
                  <a:pt x="4407223" y="0"/>
                </a:cubicBezTo>
                <a:cubicBezTo>
                  <a:pt x="4476066" y="-1883"/>
                  <a:pt x="4544248" y="58678"/>
                  <a:pt x="4542748" y="135525"/>
                </a:cubicBezTo>
                <a:cubicBezTo>
                  <a:pt x="4572300" y="288393"/>
                  <a:pt x="4576927" y="474620"/>
                  <a:pt x="4542748" y="677606"/>
                </a:cubicBezTo>
                <a:cubicBezTo>
                  <a:pt x="4534859" y="748592"/>
                  <a:pt x="4481197" y="809090"/>
                  <a:pt x="4407223" y="813131"/>
                </a:cubicBezTo>
                <a:cubicBezTo>
                  <a:pt x="2820668" y="670739"/>
                  <a:pt x="1416031" y="924232"/>
                  <a:pt x="135525" y="813131"/>
                </a:cubicBezTo>
                <a:cubicBezTo>
                  <a:pt x="58174" y="814383"/>
                  <a:pt x="-2354" y="763187"/>
                  <a:pt x="0" y="677606"/>
                </a:cubicBezTo>
                <a:cubicBezTo>
                  <a:pt x="-30954" y="419886"/>
                  <a:pt x="-13391" y="192077"/>
                  <a:pt x="0" y="135525"/>
                </a:cubicBezTo>
                <a:close/>
              </a:path>
              <a:path w="4542748" h="813131" stroke="0" extrusionOk="0">
                <a:moveTo>
                  <a:pt x="0" y="135525"/>
                </a:moveTo>
                <a:cubicBezTo>
                  <a:pt x="-8982" y="48807"/>
                  <a:pt x="59885" y="-1324"/>
                  <a:pt x="135525" y="0"/>
                </a:cubicBezTo>
                <a:cubicBezTo>
                  <a:pt x="2203156" y="-164947"/>
                  <a:pt x="2757291" y="-52288"/>
                  <a:pt x="4407223" y="0"/>
                </a:cubicBezTo>
                <a:cubicBezTo>
                  <a:pt x="4481447" y="-9772"/>
                  <a:pt x="4532454" y="62325"/>
                  <a:pt x="4542748" y="135525"/>
                </a:cubicBezTo>
                <a:cubicBezTo>
                  <a:pt x="4578434" y="285715"/>
                  <a:pt x="4576543" y="501700"/>
                  <a:pt x="4542748" y="677606"/>
                </a:cubicBezTo>
                <a:cubicBezTo>
                  <a:pt x="4548324" y="759653"/>
                  <a:pt x="4474958" y="800188"/>
                  <a:pt x="4407223" y="813131"/>
                </a:cubicBezTo>
                <a:cubicBezTo>
                  <a:pt x="3721045" y="971672"/>
                  <a:pt x="1638504" y="671295"/>
                  <a:pt x="135525" y="813131"/>
                </a:cubicBezTo>
                <a:cubicBezTo>
                  <a:pt x="60382" y="818306"/>
                  <a:pt x="11731" y="748375"/>
                  <a:pt x="0" y="677606"/>
                </a:cubicBezTo>
                <a:cubicBezTo>
                  <a:pt x="31373" y="563344"/>
                  <a:pt x="-23442" y="359543"/>
                  <a:pt x="0" y="135525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</a:rPr>
              <a:t>Theo </a:t>
            </a:r>
            <a:r>
              <a:rPr lang="en-US" sz="3200" b="1" dirty="0" err="1">
                <a:solidFill>
                  <a:schemeClr val="tx1"/>
                </a:solidFill>
              </a:rPr>
              <a:t>chiều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kim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đồng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hồ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5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29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">
                                          <p:cBhvr>
                                            <p:cTn id="31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52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">
                                          <p:cBhvr>
                                            <p:cTn id="54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3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75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">
                                          <p:cBhvr>
                                            <p:cTn id="77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98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">
                                          <p:cBhvr>
                                            <p:cTn id="100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7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1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">
                                          <p:cBhvr>
                                            <p:cTn id="1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3" fill="hold">
                          <p:stCondLst>
                            <p:cond delay="indefinite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14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">
                                          <p:cBhvr>
                                            <p:cTn id="14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7" fill="hold">
                          <p:stCondLst>
                            <p:cond delay="indefinite"/>
                          </p:stCondLst>
                          <p:childTnLst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3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6" fill="hold">
                          <p:stCondLst>
                            <p:cond delay="indefinite"/>
                          </p:stCondLst>
                          <p:childTnLst>
                            <p:par>
                              <p:cTn id="1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16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">
                                          <p:cBhvr>
                                            <p:cTn id="16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0" fill="hold">
                          <p:stCondLst>
                            <p:cond delay="indefinite"/>
                          </p:stCondLst>
                          <p:childTnLst>
                            <p:par>
                              <p:cTn id="1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2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9" fill="hold">
                          <p:stCondLst>
                            <p:cond delay="indefinite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">
                                          <p:cBhvr>
                                            <p:cTn id="190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19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3" fill="hold">
                          <p:stCondLst>
                            <p:cond delay="indefinite"/>
                          </p:stCondLst>
                          <p:childTnLst>
                            <p:par>
                              <p:cTn id="1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2" fill="hold">
                          <p:stCondLst>
                            <p:cond delay="indefinite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213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">
                                          <p:cBhvr>
                                            <p:cTn id="21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6" fill="hold">
                          <p:stCondLst>
                            <p:cond delay="indefinite"/>
                          </p:stCondLst>
                          <p:childTnLst>
                            <p:par>
                              <p:cTn id="2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8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4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5" fill="hold">
                          <p:stCondLst>
                            <p:cond delay="indefinite"/>
                          </p:stCondLst>
                          <p:childTnLst>
                            <p:par>
                              <p:cTn id="2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236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7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">
                                          <p:cBhvr>
                                            <p:cTn id="238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9" fill="hold">
                          <p:stCondLst>
                            <p:cond delay="indefinite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3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7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8" fill="hold">
                          <p:stCondLst>
                            <p:cond delay="indefinite"/>
                          </p:stCondLst>
                          <p:childTnLst>
                            <p:par>
                              <p:cTn id="2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259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">
                                          <p:cBhvr>
                                            <p:cTn id="261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2" fill="hold">
                          <p:stCondLst>
                            <p:cond delay="indefinite"/>
                          </p:stCondLst>
                          <p:childTnLst>
                            <p:par>
                              <p:cTn id="2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0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9" grpId="0"/>
          <p:bldP spid="21" grpId="0"/>
          <p:bldP spid="22" grpId="0" animBg="1"/>
          <p:bldP spid="40" grpId="0"/>
          <p:bldP spid="62" grpId="0"/>
          <p:bldP spid="64" grpId="0"/>
          <p:bldP spid="65" grpId="0" animBg="1"/>
          <p:bldP spid="66" grpId="0"/>
          <p:bldP spid="85" grpId="0" animBg="1"/>
          <p:bldP spid="86" grpId="0"/>
          <p:bldP spid="6" grpId="0" animBg="1"/>
          <p:bldP spid="8" grpId="0"/>
          <p:bldP spid="31" grpId="0" animBg="1"/>
          <p:bldP spid="32" grpId="0"/>
          <p:bldP spid="39" grpId="0" animBg="1"/>
          <p:bldP spid="43" grpId="0"/>
          <p:bldP spid="101" grpId="0" animBg="1"/>
          <p:bldP spid="102" grpId="0"/>
          <p:bldP spid="13" grpId="0" animBg="1"/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29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">
                                          <p:cBhvr>
                                            <p:cTn id="31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52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">
                                          <p:cBhvr>
                                            <p:cTn id="54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3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75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">
                                          <p:cBhvr>
                                            <p:cTn id="77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98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">
                                          <p:cBhvr>
                                            <p:cTn id="100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7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1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">
                                          <p:cBhvr>
                                            <p:cTn id="1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3" fill="hold">
                          <p:stCondLst>
                            <p:cond delay="indefinite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14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">
                                          <p:cBhvr>
                                            <p:cTn id="14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7" fill="hold">
                          <p:stCondLst>
                            <p:cond delay="indefinite"/>
                          </p:stCondLst>
                          <p:childTnLst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3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6" fill="hold">
                          <p:stCondLst>
                            <p:cond delay="indefinite"/>
                          </p:stCondLst>
                          <p:childTnLst>
                            <p:par>
                              <p:cTn id="1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16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">
                                          <p:cBhvr>
                                            <p:cTn id="16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0" fill="hold">
                          <p:stCondLst>
                            <p:cond delay="indefinite"/>
                          </p:stCondLst>
                          <p:childTnLst>
                            <p:par>
                              <p:cTn id="1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2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9" fill="hold">
                          <p:stCondLst>
                            <p:cond delay="indefinite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">
                                          <p:cBhvr>
                                            <p:cTn id="190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19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3" fill="hold">
                          <p:stCondLst>
                            <p:cond delay="indefinite"/>
                          </p:stCondLst>
                          <p:childTnLst>
                            <p:par>
                              <p:cTn id="1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2" fill="hold">
                          <p:stCondLst>
                            <p:cond delay="indefinite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213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">
                                          <p:cBhvr>
                                            <p:cTn id="21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6" fill="hold">
                          <p:stCondLst>
                            <p:cond delay="indefinite"/>
                          </p:stCondLst>
                          <p:childTnLst>
                            <p:par>
                              <p:cTn id="2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8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4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5" fill="hold">
                          <p:stCondLst>
                            <p:cond delay="indefinite"/>
                          </p:stCondLst>
                          <p:childTnLst>
                            <p:par>
                              <p:cTn id="2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236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7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">
                                          <p:cBhvr>
                                            <p:cTn id="238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9" fill="hold">
                          <p:stCondLst>
                            <p:cond delay="indefinite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3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7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8" fill="hold">
                          <p:stCondLst>
                            <p:cond delay="indefinite"/>
                          </p:stCondLst>
                          <p:childTnLst>
                            <p:par>
                              <p:cTn id="2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259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">
                                          <p:cBhvr>
                                            <p:cTn id="261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2" fill="hold">
                          <p:stCondLst>
                            <p:cond delay="indefinite"/>
                          </p:stCondLst>
                          <p:childTnLst>
                            <p:par>
                              <p:cTn id="2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0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9" grpId="0"/>
          <p:bldP spid="21" grpId="0"/>
          <p:bldP spid="22" grpId="0" animBg="1"/>
          <p:bldP spid="40" grpId="0"/>
          <p:bldP spid="62" grpId="0"/>
          <p:bldP spid="64" grpId="0"/>
          <p:bldP spid="65" grpId="0" animBg="1"/>
          <p:bldP spid="66" grpId="0"/>
          <p:bldP spid="85" grpId="0" animBg="1"/>
          <p:bldP spid="86" grpId="0"/>
          <p:bldP spid="6" grpId="0" animBg="1"/>
          <p:bldP spid="8" grpId="0"/>
          <p:bldP spid="31" grpId="0" animBg="1"/>
          <p:bldP spid="32" grpId="0"/>
          <p:bldP spid="39" grpId="0" animBg="1"/>
          <p:bldP spid="43" grpId="0"/>
          <p:bldP spid="101" grpId="0" animBg="1"/>
          <p:bldP spid="102" grpId="0"/>
          <p:bldP spid="13" grpId="0" animBg="1"/>
          <p:bldP spid="3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8CB35FC-C9C7-B62D-F764-46CCDAF9D4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223"/>
                    </a14:imgEffect>
                    <a14:imgEffect>
                      <a14:saturation sat="2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CEB51E-1B7A-D951-7993-850BC7EEF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22" y="3301973"/>
            <a:ext cx="2559518" cy="2526982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A02D85C-7571-E404-1EB6-CCFE840BFD44}"/>
              </a:ext>
            </a:extLst>
          </p:cNvPr>
          <p:cNvCxnSpPr>
            <a:cxnSpLocks/>
          </p:cNvCxnSpPr>
          <p:nvPr/>
        </p:nvCxnSpPr>
        <p:spPr>
          <a:xfrm>
            <a:off x="5588498" y="4565464"/>
            <a:ext cx="23868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AD67268-8AD4-3ADE-1EB8-7798D882BA44}"/>
              </a:ext>
            </a:extLst>
          </p:cNvPr>
          <p:cNvSpPr txBox="1"/>
          <p:nvPr/>
        </p:nvSpPr>
        <p:spPr>
          <a:xfrm>
            <a:off x="6551984" y="4043467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FBC4A59F-DF7F-DF13-CA6E-D1722A527B56}"/>
              </a:ext>
            </a:extLst>
          </p:cNvPr>
          <p:cNvSpPr/>
          <p:nvPr/>
        </p:nvSpPr>
        <p:spPr>
          <a:xfrm flipH="1">
            <a:off x="6138745" y="3174010"/>
            <a:ext cx="2514472" cy="246993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226ACB6-7216-8A63-BC59-7FD9DCA384F8}"/>
              </a:ext>
            </a:extLst>
          </p:cNvPr>
          <p:cNvSpPr txBox="1"/>
          <p:nvPr/>
        </p:nvSpPr>
        <p:spPr>
          <a:xfrm>
            <a:off x="7173177" y="2654421"/>
            <a:ext cx="1306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4648338-DFFA-7076-3EAB-2046EB0A2CD1}"/>
              </a:ext>
            </a:extLst>
          </p:cNvPr>
          <p:cNvGrpSpPr/>
          <p:nvPr/>
        </p:nvGrpSpPr>
        <p:grpSpPr>
          <a:xfrm rot="19686769">
            <a:off x="8581688" y="3834190"/>
            <a:ext cx="1509336" cy="1509336"/>
            <a:chOff x="7679995" y="3562931"/>
            <a:chExt cx="1509336" cy="1509336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92B0FA8-CE10-D27D-CB01-E8FE65253C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8607" y="3675076"/>
              <a:ext cx="390226" cy="63582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A4F25A6B-3985-1250-96ED-A41A53FA7C29}"/>
                </a:ext>
              </a:extLst>
            </p:cNvPr>
            <p:cNvSpPr/>
            <p:nvPr/>
          </p:nvSpPr>
          <p:spPr>
            <a:xfrm>
              <a:off x="7679995" y="3562931"/>
              <a:ext cx="1509336" cy="15093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B0E5653-3123-898F-23E4-C1E9D4ACDF42}"/>
              </a:ext>
            </a:extLst>
          </p:cNvPr>
          <p:cNvGrpSpPr/>
          <p:nvPr/>
        </p:nvGrpSpPr>
        <p:grpSpPr>
          <a:xfrm>
            <a:off x="444894" y="250999"/>
            <a:ext cx="11302212" cy="1396127"/>
            <a:chOff x="4763095" y="4390215"/>
            <a:chExt cx="11302212" cy="1396127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9FB48071-ADB6-CF84-3B6A-6A86282878B5}"/>
                </a:ext>
              </a:extLst>
            </p:cNvPr>
            <p:cNvSpPr/>
            <p:nvPr/>
          </p:nvSpPr>
          <p:spPr>
            <a:xfrm>
              <a:off x="5444837" y="4965857"/>
              <a:ext cx="10620470" cy="820485"/>
            </a:xfrm>
            <a:custGeom>
              <a:avLst/>
              <a:gdLst>
                <a:gd name="connsiteX0" fmla="*/ 0 w 10620470"/>
                <a:gd name="connsiteY0" fmla="*/ 136750 h 820485"/>
                <a:gd name="connsiteX1" fmla="*/ 136750 w 10620470"/>
                <a:gd name="connsiteY1" fmla="*/ 0 h 820485"/>
                <a:gd name="connsiteX2" fmla="*/ 10483720 w 10620470"/>
                <a:gd name="connsiteY2" fmla="*/ 0 h 820485"/>
                <a:gd name="connsiteX3" fmla="*/ 10620470 w 10620470"/>
                <a:gd name="connsiteY3" fmla="*/ 136750 h 820485"/>
                <a:gd name="connsiteX4" fmla="*/ 10620470 w 10620470"/>
                <a:gd name="connsiteY4" fmla="*/ 683735 h 820485"/>
                <a:gd name="connsiteX5" fmla="*/ 10483720 w 10620470"/>
                <a:gd name="connsiteY5" fmla="*/ 820485 h 820485"/>
                <a:gd name="connsiteX6" fmla="*/ 136750 w 10620470"/>
                <a:gd name="connsiteY6" fmla="*/ 820485 h 820485"/>
                <a:gd name="connsiteX7" fmla="*/ 0 w 10620470"/>
                <a:gd name="connsiteY7" fmla="*/ 683735 h 820485"/>
                <a:gd name="connsiteX8" fmla="*/ 0 w 10620470"/>
                <a:gd name="connsiteY8" fmla="*/ 136750 h 82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20470" h="820485" fill="none" extrusionOk="0">
                  <a:moveTo>
                    <a:pt x="0" y="136750"/>
                  </a:moveTo>
                  <a:cubicBezTo>
                    <a:pt x="-9536" y="57237"/>
                    <a:pt x="62087" y="981"/>
                    <a:pt x="136750" y="0"/>
                  </a:cubicBezTo>
                  <a:cubicBezTo>
                    <a:pt x="3061388" y="-61902"/>
                    <a:pt x="7178096" y="-101778"/>
                    <a:pt x="10483720" y="0"/>
                  </a:cubicBezTo>
                  <a:cubicBezTo>
                    <a:pt x="10554808" y="-1391"/>
                    <a:pt x="10624296" y="56127"/>
                    <a:pt x="10620470" y="136750"/>
                  </a:cubicBezTo>
                  <a:cubicBezTo>
                    <a:pt x="10662472" y="265068"/>
                    <a:pt x="10598168" y="594536"/>
                    <a:pt x="10620470" y="683735"/>
                  </a:cubicBezTo>
                  <a:cubicBezTo>
                    <a:pt x="10607769" y="753042"/>
                    <a:pt x="10556316" y="806947"/>
                    <a:pt x="10483720" y="820485"/>
                  </a:cubicBezTo>
                  <a:cubicBezTo>
                    <a:pt x="7138206" y="678093"/>
                    <a:pt x="5281784" y="931586"/>
                    <a:pt x="136750" y="820485"/>
                  </a:cubicBezTo>
                  <a:cubicBezTo>
                    <a:pt x="53306" y="824447"/>
                    <a:pt x="-2073" y="768711"/>
                    <a:pt x="0" y="683735"/>
                  </a:cubicBezTo>
                  <a:cubicBezTo>
                    <a:pt x="10166" y="428454"/>
                    <a:pt x="39139" y="223064"/>
                    <a:pt x="0" y="136750"/>
                  </a:cubicBezTo>
                  <a:close/>
                </a:path>
                <a:path w="10620470" h="820485" stroke="0" extrusionOk="0">
                  <a:moveTo>
                    <a:pt x="0" y="136750"/>
                  </a:moveTo>
                  <a:cubicBezTo>
                    <a:pt x="-1097" y="59775"/>
                    <a:pt x="55183" y="-10107"/>
                    <a:pt x="136750" y="0"/>
                  </a:cubicBezTo>
                  <a:cubicBezTo>
                    <a:pt x="2551180" y="-164947"/>
                    <a:pt x="6520765" y="-52288"/>
                    <a:pt x="10483720" y="0"/>
                  </a:cubicBezTo>
                  <a:cubicBezTo>
                    <a:pt x="10558701" y="-8514"/>
                    <a:pt x="10607681" y="63272"/>
                    <a:pt x="10620470" y="136750"/>
                  </a:cubicBezTo>
                  <a:cubicBezTo>
                    <a:pt x="10594059" y="259875"/>
                    <a:pt x="10586585" y="553711"/>
                    <a:pt x="10620470" y="683735"/>
                  </a:cubicBezTo>
                  <a:cubicBezTo>
                    <a:pt x="10623798" y="763557"/>
                    <a:pt x="10558502" y="819133"/>
                    <a:pt x="10483720" y="820485"/>
                  </a:cubicBezTo>
                  <a:cubicBezTo>
                    <a:pt x="6219345" y="979026"/>
                    <a:pt x="4405811" y="678649"/>
                    <a:pt x="136750" y="820485"/>
                  </a:cubicBezTo>
                  <a:cubicBezTo>
                    <a:pt x="60493" y="833349"/>
                    <a:pt x="11476" y="755270"/>
                    <a:pt x="0" y="683735"/>
                  </a:cubicBezTo>
                  <a:cubicBezTo>
                    <a:pt x="-26696" y="574397"/>
                    <a:pt x="-42352" y="198341"/>
                    <a:pt x="0" y="13675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13970" algn="just">
                <a:lnSpc>
                  <a:spcPct val="110000"/>
                </a:lnSpc>
                <a:spcAft>
                  <a:spcPts val="0"/>
                </a:spcAft>
              </a:pPr>
              <a:r>
                <a:rPr lang="en-US" sz="3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kim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895CC576-5B24-6ACD-2CB1-C91FF8B15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9B31C9E-7F30-62E9-820D-4F708C657B64}"/>
              </a:ext>
            </a:extLst>
          </p:cNvPr>
          <p:cNvGrpSpPr/>
          <p:nvPr/>
        </p:nvGrpSpPr>
        <p:grpSpPr>
          <a:xfrm rot="674627">
            <a:off x="8576380" y="3796230"/>
            <a:ext cx="1522930" cy="1522930"/>
            <a:chOff x="5114892" y="3364576"/>
            <a:chExt cx="1522930" cy="152293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382941C-AA48-C557-1BF8-C4AEDFE4C6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06035" y="4149591"/>
              <a:ext cx="438123" cy="25744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53381365-6B0B-E8ED-553C-CB45EF358932}"/>
                </a:ext>
              </a:extLst>
            </p:cNvPr>
            <p:cNvSpPr/>
            <p:nvPr/>
          </p:nvSpPr>
          <p:spPr>
            <a:xfrm>
              <a:off x="5114892" y="3364576"/>
              <a:ext cx="1522930" cy="152293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C07B6B2-D2E2-BDE6-6A12-81C39490899D}"/>
              </a:ext>
            </a:extLst>
          </p:cNvPr>
          <p:cNvSpPr/>
          <p:nvPr/>
        </p:nvSpPr>
        <p:spPr>
          <a:xfrm flipH="1" flipV="1">
            <a:off x="5861787" y="5681304"/>
            <a:ext cx="2809907" cy="305037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  <a:gd name="connsiteX0" fmla="*/ 0 w 1534511"/>
              <a:gd name="connsiteY0" fmla="*/ 244376 h 244376"/>
              <a:gd name="connsiteX1" fmla="*/ 319009 w 1534511"/>
              <a:gd name="connsiteY1" fmla="*/ 51542 h 244376"/>
              <a:gd name="connsiteX2" fmla="*/ 1534511 w 1534511"/>
              <a:gd name="connsiteY2" fmla="*/ 11 h 244376"/>
              <a:gd name="connsiteX0" fmla="*/ 0 w 1554334"/>
              <a:gd name="connsiteY0" fmla="*/ 192834 h 192834"/>
              <a:gd name="connsiteX1" fmla="*/ 319009 w 1554334"/>
              <a:gd name="connsiteY1" fmla="*/ 0 h 192834"/>
              <a:gd name="connsiteX2" fmla="*/ 1554334 w 1554334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2579649"/>
              <a:gd name="connsiteY0" fmla="*/ 194831 h 194831"/>
              <a:gd name="connsiteX1" fmla="*/ 319009 w 2579649"/>
              <a:gd name="connsiteY1" fmla="*/ 1997 h 194831"/>
              <a:gd name="connsiteX2" fmla="*/ 2579649 w 2579649"/>
              <a:gd name="connsiteY2" fmla="*/ 0 h 19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9649" h="194831">
                <a:moveTo>
                  <a:pt x="0" y="194831"/>
                </a:moveTo>
                <a:cubicBezTo>
                  <a:pt x="128986" y="114807"/>
                  <a:pt x="230222" y="59665"/>
                  <a:pt x="319009" y="1997"/>
                </a:cubicBezTo>
                <a:lnTo>
                  <a:pt x="2579649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CD099C-D5AD-A7B9-08E0-E4B0EA80A9F4}"/>
              </a:ext>
            </a:extLst>
          </p:cNvPr>
          <p:cNvSpPr txBox="1"/>
          <p:nvPr/>
        </p:nvSpPr>
        <p:spPr>
          <a:xfrm flipH="1">
            <a:off x="6883129" y="5446584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2378672C-0A74-C152-FD9B-7AB65B97D610}"/>
              </a:ext>
            </a:extLst>
          </p:cNvPr>
          <p:cNvSpPr/>
          <p:nvPr/>
        </p:nvSpPr>
        <p:spPr>
          <a:xfrm flipH="1" flipV="1">
            <a:off x="5561032" y="5176802"/>
            <a:ext cx="2653734" cy="188665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  <a:gd name="connsiteX0" fmla="*/ 0 w 1534511"/>
              <a:gd name="connsiteY0" fmla="*/ 244376 h 244376"/>
              <a:gd name="connsiteX1" fmla="*/ 319009 w 1534511"/>
              <a:gd name="connsiteY1" fmla="*/ 51542 h 244376"/>
              <a:gd name="connsiteX2" fmla="*/ 1534511 w 1534511"/>
              <a:gd name="connsiteY2" fmla="*/ 11 h 244376"/>
              <a:gd name="connsiteX0" fmla="*/ 0 w 1554334"/>
              <a:gd name="connsiteY0" fmla="*/ 192834 h 192834"/>
              <a:gd name="connsiteX1" fmla="*/ 319009 w 1554334"/>
              <a:gd name="connsiteY1" fmla="*/ 0 h 192834"/>
              <a:gd name="connsiteX2" fmla="*/ 1554334 w 1554334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2328307"/>
              <a:gd name="connsiteY0" fmla="*/ 192834 h 192834"/>
              <a:gd name="connsiteX1" fmla="*/ 319009 w 2328307"/>
              <a:gd name="connsiteY1" fmla="*/ 0 h 192834"/>
              <a:gd name="connsiteX2" fmla="*/ 2328307 w 2328307"/>
              <a:gd name="connsiteY2" fmla="*/ 5555 h 19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28307" h="192834">
                <a:moveTo>
                  <a:pt x="0" y="192834"/>
                </a:moveTo>
                <a:cubicBezTo>
                  <a:pt x="128986" y="112810"/>
                  <a:pt x="230222" y="57668"/>
                  <a:pt x="319009" y="0"/>
                </a:cubicBezTo>
                <a:lnTo>
                  <a:pt x="2328307" y="555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8DC0AB9-6EFB-B9A8-13DA-E3F23EBD4483}"/>
              </a:ext>
            </a:extLst>
          </p:cNvPr>
          <p:cNvSpPr txBox="1"/>
          <p:nvPr/>
        </p:nvSpPr>
        <p:spPr>
          <a:xfrm flipH="1">
            <a:off x="6479894" y="4826308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20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06B3200-3AC2-27C4-FE63-C0F075BF3B05}"/>
              </a:ext>
            </a:extLst>
          </p:cNvPr>
          <p:cNvGrpSpPr/>
          <p:nvPr/>
        </p:nvGrpSpPr>
        <p:grpSpPr>
          <a:xfrm rot="12532334">
            <a:off x="8596320" y="3800677"/>
            <a:ext cx="1509336" cy="1509336"/>
            <a:chOff x="7679995" y="3562931"/>
            <a:chExt cx="1509336" cy="1509336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E55F6841-7965-4E35-28F6-8E0435625C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8607" y="3675076"/>
              <a:ext cx="390226" cy="63582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16E85FF-AACB-760B-E09A-FF5D50B6DD4E}"/>
                </a:ext>
              </a:extLst>
            </p:cNvPr>
            <p:cNvSpPr/>
            <p:nvPr/>
          </p:nvSpPr>
          <p:spPr>
            <a:xfrm>
              <a:off x="7679995" y="3562931"/>
              <a:ext cx="1509336" cy="15093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5F44F0B-8890-CF3F-4FCF-C3377C09797E}"/>
              </a:ext>
            </a:extLst>
          </p:cNvPr>
          <p:cNvGrpSpPr/>
          <p:nvPr/>
        </p:nvGrpSpPr>
        <p:grpSpPr>
          <a:xfrm rot="14269093">
            <a:off x="8608138" y="3804590"/>
            <a:ext cx="1509336" cy="1509336"/>
            <a:chOff x="7679995" y="3562931"/>
            <a:chExt cx="1509336" cy="1509336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64101DF-66D6-DD0A-8FD0-2B4DEFB2D4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8607" y="3675076"/>
              <a:ext cx="390226" cy="63582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855ACB1-2E27-B962-BF6D-F14CC0EA8648}"/>
                </a:ext>
              </a:extLst>
            </p:cNvPr>
            <p:cNvSpPr/>
            <p:nvPr/>
          </p:nvSpPr>
          <p:spPr>
            <a:xfrm>
              <a:off x="7679995" y="3562931"/>
              <a:ext cx="1509336" cy="15093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5AB7731-2759-0C3D-D91D-9672441A34E9}"/>
              </a:ext>
            </a:extLst>
          </p:cNvPr>
          <p:cNvGrpSpPr/>
          <p:nvPr/>
        </p:nvGrpSpPr>
        <p:grpSpPr>
          <a:xfrm rot="15973314">
            <a:off x="8614447" y="3801710"/>
            <a:ext cx="1509336" cy="1509336"/>
            <a:chOff x="7679995" y="3562931"/>
            <a:chExt cx="1509336" cy="1509336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32C6E443-D656-45D3-455E-72624B5D52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8607" y="3675076"/>
              <a:ext cx="390226" cy="63582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208AFD0-8D9D-9CBE-6BBE-E686DD498B9A}"/>
                </a:ext>
              </a:extLst>
            </p:cNvPr>
            <p:cNvSpPr/>
            <p:nvPr/>
          </p:nvSpPr>
          <p:spPr>
            <a:xfrm>
              <a:off x="7679995" y="3562931"/>
              <a:ext cx="1509336" cy="15093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3337320F-174E-6778-0E15-B0CA4FFAD09E}"/>
              </a:ext>
            </a:extLst>
          </p:cNvPr>
          <p:cNvSpPr/>
          <p:nvPr/>
        </p:nvSpPr>
        <p:spPr>
          <a:xfrm flipH="1">
            <a:off x="5561032" y="3692146"/>
            <a:ext cx="2617367" cy="246993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D123B91-F3D6-3663-B765-33BA77B09C5D}"/>
              </a:ext>
            </a:extLst>
          </p:cNvPr>
          <p:cNvSpPr txBox="1"/>
          <p:nvPr/>
        </p:nvSpPr>
        <p:spPr>
          <a:xfrm>
            <a:off x="6551983" y="3172557"/>
            <a:ext cx="1516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3B71B2F-0260-92AC-2C8D-D0B2707505C2}"/>
              </a:ext>
            </a:extLst>
          </p:cNvPr>
          <p:cNvGrpSpPr/>
          <p:nvPr/>
        </p:nvGrpSpPr>
        <p:grpSpPr>
          <a:xfrm rot="17777040">
            <a:off x="8613124" y="3803210"/>
            <a:ext cx="1509336" cy="1509336"/>
            <a:chOff x="7679995" y="3562931"/>
            <a:chExt cx="1509336" cy="1509336"/>
          </a:xfrm>
        </p:grpSpPr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1C684F09-FD4E-2FCB-C9A4-F36D787BB6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8607" y="3675076"/>
              <a:ext cx="390226" cy="63582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9CF16FA-4117-3869-0359-057DC83400BB}"/>
                </a:ext>
              </a:extLst>
            </p:cNvPr>
            <p:cNvSpPr/>
            <p:nvPr/>
          </p:nvSpPr>
          <p:spPr>
            <a:xfrm>
              <a:off x="7679995" y="3562931"/>
              <a:ext cx="1509336" cy="15093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64D6562A-E64C-526A-44A4-AEE3468C5CFC}"/>
              </a:ext>
            </a:extLst>
          </p:cNvPr>
          <p:cNvSpPr/>
          <p:nvPr/>
        </p:nvSpPr>
        <p:spPr>
          <a:xfrm>
            <a:off x="9266600" y="4484709"/>
            <a:ext cx="147271" cy="141171"/>
          </a:xfrm>
          <a:prstGeom prst="ellipse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C1132D-0843-0CDA-3FC0-4B76133D62DD}"/>
              </a:ext>
            </a:extLst>
          </p:cNvPr>
          <p:cNvSpPr/>
          <p:nvPr/>
        </p:nvSpPr>
        <p:spPr>
          <a:xfrm>
            <a:off x="6225079" y="2689237"/>
            <a:ext cx="948098" cy="435684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ysClr val="windowText" lastClr="000000"/>
                </a:solidFill>
              </a:rPr>
              <a:t>Kém</a:t>
            </a:r>
            <a:endParaRPr lang="en-US" sz="3200" b="1" dirty="0">
              <a:solidFill>
                <a:sysClr val="windowText" lastClr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E9FC64-284F-9781-446D-6F49A108C861}"/>
              </a:ext>
            </a:extLst>
          </p:cNvPr>
          <p:cNvSpPr/>
          <p:nvPr/>
        </p:nvSpPr>
        <p:spPr>
          <a:xfrm>
            <a:off x="5638525" y="3234550"/>
            <a:ext cx="948098" cy="435684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ysClr val="windowText" lastClr="000000"/>
                </a:solidFill>
              </a:rPr>
              <a:t>Kém</a:t>
            </a:r>
            <a:endParaRPr lang="en-US" sz="3200" b="1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DF59DF-6DFD-BA49-B5FE-314950E5E5C2}"/>
              </a:ext>
            </a:extLst>
          </p:cNvPr>
          <p:cNvSpPr/>
          <p:nvPr/>
        </p:nvSpPr>
        <p:spPr>
          <a:xfrm>
            <a:off x="5664696" y="4094279"/>
            <a:ext cx="948098" cy="435684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ysClr val="windowText" lastClr="000000"/>
                </a:solidFill>
              </a:rPr>
              <a:t>Kém</a:t>
            </a:r>
            <a:endParaRPr lang="en-US" sz="3200" b="1" dirty="0">
              <a:solidFill>
                <a:sysClr val="windowText" lastClr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B79699-C37E-A704-7D3E-FFE09B3780A8}"/>
              </a:ext>
            </a:extLst>
          </p:cNvPr>
          <p:cNvSpPr/>
          <p:nvPr/>
        </p:nvSpPr>
        <p:spPr>
          <a:xfrm>
            <a:off x="5587406" y="4893120"/>
            <a:ext cx="948098" cy="435684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ysClr val="windowText" lastClr="000000"/>
                </a:solidFill>
              </a:rPr>
              <a:t>Kém</a:t>
            </a:r>
            <a:endParaRPr lang="en-US" sz="32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1EB668-EEC0-8D1C-3788-8B49F0F39233}"/>
              </a:ext>
            </a:extLst>
          </p:cNvPr>
          <p:cNvSpPr/>
          <p:nvPr/>
        </p:nvSpPr>
        <p:spPr>
          <a:xfrm>
            <a:off x="5955400" y="5498081"/>
            <a:ext cx="948098" cy="435684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ysClr val="windowText" lastClr="000000"/>
                </a:solidFill>
              </a:rPr>
              <a:t>Kém</a:t>
            </a:r>
            <a:endParaRPr lang="en-US" sz="3200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7D8F0B3-4331-80D4-F238-23318CE38CC4}"/>
              </a:ext>
            </a:extLst>
          </p:cNvPr>
          <p:cNvSpPr/>
          <p:nvPr/>
        </p:nvSpPr>
        <p:spPr>
          <a:xfrm>
            <a:off x="444894" y="2159300"/>
            <a:ext cx="4829400" cy="813131"/>
          </a:xfrm>
          <a:custGeom>
            <a:avLst/>
            <a:gdLst>
              <a:gd name="connsiteX0" fmla="*/ 0 w 4829400"/>
              <a:gd name="connsiteY0" fmla="*/ 135525 h 813131"/>
              <a:gd name="connsiteX1" fmla="*/ 135525 w 4829400"/>
              <a:gd name="connsiteY1" fmla="*/ 0 h 813131"/>
              <a:gd name="connsiteX2" fmla="*/ 4693875 w 4829400"/>
              <a:gd name="connsiteY2" fmla="*/ 0 h 813131"/>
              <a:gd name="connsiteX3" fmla="*/ 4829400 w 4829400"/>
              <a:gd name="connsiteY3" fmla="*/ 135525 h 813131"/>
              <a:gd name="connsiteX4" fmla="*/ 4829400 w 4829400"/>
              <a:gd name="connsiteY4" fmla="*/ 677606 h 813131"/>
              <a:gd name="connsiteX5" fmla="*/ 4693875 w 4829400"/>
              <a:gd name="connsiteY5" fmla="*/ 813131 h 813131"/>
              <a:gd name="connsiteX6" fmla="*/ 135525 w 4829400"/>
              <a:gd name="connsiteY6" fmla="*/ 813131 h 813131"/>
              <a:gd name="connsiteX7" fmla="*/ 0 w 4829400"/>
              <a:gd name="connsiteY7" fmla="*/ 677606 h 813131"/>
              <a:gd name="connsiteX8" fmla="*/ 0 w 4829400"/>
              <a:gd name="connsiteY8" fmla="*/ 135525 h 813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9400" h="813131" fill="none" extrusionOk="0">
                <a:moveTo>
                  <a:pt x="0" y="135525"/>
                </a:moveTo>
                <a:cubicBezTo>
                  <a:pt x="-7846" y="57396"/>
                  <a:pt x="68521" y="8929"/>
                  <a:pt x="135525" y="0"/>
                </a:cubicBezTo>
                <a:cubicBezTo>
                  <a:pt x="983798" y="-61902"/>
                  <a:pt x="3173686" y="-101778"/>
                  <a:pt x="4693875" y="0"/>
                </a:cubicBezTo>
                <a:cubicBezTo>
                  <a:pt x="4762718" y="-1883"/>
                  <a:pt x="4830900" y="58678"/>
                  <a:pt x="4829400" y="135525"/>
                </a:cubicBezTo>
                <a:cubicBezTo>
                  <a:pt x="4858952" y="288393"/>
                  <a:pt x="4863579" y="474620"/>
                  <a:pt x="4829400" y="677606"/>
                </a:cubicBezTo>
                <a:cubicBezTo>
                  <a:pt x="4821511" y="748592"/>
                  <a:pt x="4767849" y="809090"/>
                  <a:pt x="4693875" y="813131"/>
                </a:cubicBezTo>
                <a:cubicBezTo>
                  <a:pt x="4102609" y="670739"/>
                  <a:pt x="1664164" y="924232"/>
                  <a:pt x="135525" y="813131"/>
                </a:cubicBezTo>
                <a:cubicBezTo>
                  <a:pt x="58174" y="814383"/>
                  <a:pt x="-2354" y="763187"/>
                  <a:pt x="0" y="677606"/>
                </a:cubicBezTo>
                <a:cubicBezTo>
                  <a:pt x="-30954" y="419886"/>
                  <a:pt x="-13391" y="192077"/>
                  <a:pt x="0" y="135525"/>
                </a:cubicBezTo>
                <a:close/>
              </a:path>
              <a:path w="4829400" h="813131" stroke="0" extrusionOk="0">
                <a:moveTo>
                  <a:pt x="0" y="135525"/>
                </a:moveTo>
                <a:cubicBezTo>
                  <a:pt x="-8982" y="48807"/>
                  <a:pt x="59885" y="-1324"/>
                  <a:pt x="135525" y="0"/>
                </a:cubicBezTo>
                <a:cubicBezTo>
                  <a:pt x="1281322" y="-164947"/>
                  <a:pt x="2633397" y="-52288"/>
                  <a:pt x="4693875" y="0"/>
                </a:cubicBezTo>
                <a:cubicBezTo>
                  <a:pt x="4768099" y="-9772"/>
                  <a:pt x="4819106" y="62325"/>
                  <a:pt x="4829400" y="135525"/>
                </a:cubicBezTo>
                <a:cubicBezTo>
                  <a:pt x="4865086" y="285715"/>
                  <a:pt x="4863195" y="501700"/>
                  <a:pt x="4829400" y="677606"/>
                </a:cubicBezTo>
                <a:cubicBezTo>
                  <a:pt x="4834976" y="759653"/>
                  <a:pt x="4761610" y="800188"/>
                  <a:pt x="4693875" y="813131"/>
                </a:cubicBezTo>
                <a:cubicBezTo>
                  <a:pt x="3119283" y="971672"/>
                  <a:pt x="1790237" y="671295"/>
                  <a:pt x="135525" y="813131"/>
                </a:cubicBezTo>
                <a:cubicBezTo>
                  <a:pt x="60382" y="818306"/>
                  <a:pt x="11731" y="748375"/>
                  <a:pt x="0" y="677606"/>
                </a:cubicBezTo>
                <a:cubicBezTo>
                  <a:pt x="31373" y="563344"/>
                  <a:pt x="-23442" y="359543"/>
                  <a:pt x="0" y="135525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</a:rPr>
              <a:t>Ngược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chiều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kim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đồng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hồ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800000">
                                          <p:cBhvr>
                                            <p:cTn id="29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">
                                          <p:cBhvr>
                                            <p:cTn id="31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800000">
                                          <p:cBhvr>
                                            <p:cTn id="53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2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800000">
                                          <p:cBhvr>
                                            <p:cTn id="75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4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800000">
                                          <p:cBhvr>
                                            <p:cTn id="9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800000">
                                          <p:cBhvr>
                                            <p:cTn id="119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  <p:bldP spid="65" grpId="0" animBg="1"/>
          <p:bldP spid="66" grpId="0"/>
          <p:bldP spid="31" grpId="0" animBg="1"/>
          <p:bldP spid="32" grpId="0"/>
          <p:bldP spid="39" grpId="0" animBg="1"/>
          <p:bldP spid="43" grpId="0"/>
          <p:bldP spid="101" grpId="0" animBg="1"/>
          <p:bldP spid="102" grpId="0"/>
          <p:bldP spid="13" grpId="0" animBg="1"/>
          <p:bldP spid="3" grpId="0" animBg="1"/>
          <p:bldP spid="4" grpId="0" animBg="1"/>
          <p:bldP spid="10" grpId="0" animBg="1"/>
          <p:bldP spid="14" grpId="0" animBg="1"/>
          <p:bldP spid="15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800000">
                                          <p:cBhvr>
                                            <p:cTn id="29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">
                                          <p:cBhvr>
                                            <p:cTn id="31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800000">
                                          <p:cBhvr>
                                            <p:cTn id="53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2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800000">
                                          <p:cBhvr>
                                            <p:cTn id="75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4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800000">
                                          <p:cBhvr>
                                            <p:cTn id="9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800000">
                                          <p:cBhvr>
                                            <p:cTn id="119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  <p:bldP spid="65" grpId="0" animBg="1"/>
          <p:bldP spid="66" grpId="0"/>
          <p:bldP spid="31" grpId="0" animBg="1"/>
          <p:bldP spid="32" grpId="0"/>
          <p:bldP spid="39" grpId="0" animBg="1"/>
          <p:bldP spid="43" grpId="0"/>
          <p:bldP spid="101" grpId="0" animBg="1"/>
          <p:bldP spid="102" grpId="0"/>
          <p:bldP spid="13" grpId="0" animBg="1"/>
          <p:bldP spid="3" grpId="0" animBg="1"/>
          <p:bldP spid="4" grpId="0" animBg="1"/>
          <p:bldP spid="10" grpId="0" animBg="1"/>
          <p:bldP spid="14" grpId="0" animBg="1"/>
          <p:bldP spid="15" grpId="0" animBg="1"/>
          <p:bldP spid="1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8CB35FC-C9C7-B62D-F764-46CCDAF9D4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23"/>
                    </a14:imgEffect>
                    <a14:imgEffect>
                      <a14:saturation sat="2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B0E5653-3123-898F-23E4-C1E9D4ACDF42}"/>
              </a:ext>
            </a:extLst>
          </p:cNvPr>
          <p:cNvGrpSpPr/>
          <p:nvPr/>
        </p:nvGrpSpPr>
        <p:grpSpPr>
          <a:xfrm>
            <a:off x="450894" y="245737"/>
            <a:ext cx="10202929" cy="1912673"/>
            <a:chOff x="4800993" y="4395585"/>
            <a:chExt cx="10202929" cy="1912673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9FB48071-ADB6-CF84-3B6A-6A86282878B5}"/>
                </a:ext>
              </a:extLst>
            </p:cNvPr>
            <p:cNvSpPr/>
            <p:nvPr/>
          </p:nvSpPr>
          <p:spPr>
            <a:xfrm>
              <a:off x="5444837" y="4965857"/>
              <a:ext cx="9559085" cy="1342401"/>
            </a:xfrm>
            <a:custGeom>
              <a:avLst/>
              <a:gdLst>
                <a:gd name="connsiteX0" fmla="*/ 0 w 9559085"/>
                <a:gd name="connsiteY0" fmla="*/ 223738 h 1342401"/>
                <a:gd name="connsiteX1" fmla="*/ 223738 w 9559085"/>
                <a:gd name="connsiteY1" fmla="*/ 0 h 1342401"/>
                <a:gd name="connsiteX2" fmla="*/ 9335347 w 9559085"/>
                <a:gd name="connsiteY2" fmla="*/ 0 h 1342401"/>
                <a:gd name="connsiteX3" fmla="*/ 9559085 w 9559085"/>
                <a:gd name="connsiteY3" fmla="*/ 223738 h 1342401"/>
                <a:gd name="connsiteX4" fmla="*/ 9559085 w 9559085"/>
                <a:gd name="connsiteY4" fmla="*/ 1118663 h 1342401"/>
                <a:gd name="connsiteX5" fmla="*/ 9335347 w 9559085"/>
                <a:gd name="connsiteY5" fmla="*/ 1342401 h 1342401"/>
                <a:gd name="connsiteX6" fmla="*/ 223738 w 9559085"/>
                <a:gd name="connsiteY6" fmla="*/ 1342401 h 1342401"/>
                <a:gd name="connsiteX7" fmla="*/ 0 w 9559085"/>
                <a:gd name="connsiteY7" fmla="*/ 1118663 h 1342401"/>
                <a:gd name="connsiteX8" fmla="*/ 0 w 9559085"/>
                <a:gd name="connsiteY8" fmla="*/ 223738 h 1342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59085" h="1342401" fill="none" extrusionOk="0">
                  <a:moveTo>
                    <a:pt x="0" y="223738"/>
                  </a:moveTo>
                  <a:cubicBezTo>
                    <a:pt x="-6507" y="97450"/>
                    <a:pt x="108976" y="10023"/>
                    <a:pt x="223738" y="0"/>
                  </a:cubicBezTo>
                  <a:cubicBezTo>
                    <a:pt x="4243059" y="-61902"/>
                    <a:pt x="5622194" y="-101778"/>
                    <a:pt x="9335347" y="0"/>
                  </a:cubicBezTo>
                  <a:cubicBezTo>
                    <a:pt x="9449225" y="-3038"/>
                    <a:pt x="9564682" y="92712"/>
                    <a:pt x="9559085" y="223738"/>
                  </a:cubicBezTo>
                  <a:cubicBezTo>
                    <a:pt x="9633178" y="450247"/>
                    <a:pt x="9558034" y="888035"/>
                    <a:pt x="9559085" y="1118663"/>
                  </a:cubicBezTo>
                  <a:cubicBezTo>
                    <a:pt x="9545956" y="1235802"/>
                    <a:pt x="9454261" y="1320893"/>
                    <a:pt x="9335347" y="1342401"/>
                  </a:cubicBezTo>
                  <a:cubicBezTo>
                    <a:pt x="6275804" y="1200009"/>
                    <a:pt x="4468953" y="1453502"/>
                    <a:pt x="223738" y="1342401"/>
                  </a:cubicBezTo>
                  <a:cubicBezTo>
                    <a:pt x="79592" y="1352697"/>
                    <a:pt x="-4889" y="1264521"/>
                    <a:pt x="0" y="1118663"/>
                  </a:cubicBezTo>
                  <a:cubicBezTo>
                    <a:pt x="8238" y="749866"/>
                    <a:pt x="69259" y="615021"/>
                    <a:pt x="0" y="223738"/>
                  </a:cubicBezTo>
                  <a:close/>
                </a:path>
                <a:path w="9559085" h="1342401" stroke="0" extrusionOk="0">
                  <a:moveTo>
                    <a:pt x="0" y="223738"/>
                  </a:moveTo>
                  <a:cubicBezTo>
                    <a:pt x="-11905" y="84438"/>
                    <a:pt x="98641" y="-2560"/>
                    <a:pt x="223738" y="0"/>
                  </a:cubicBezTo>
                  <a:cubicBezTo>
                    <a:pt x="4475386" y="-164947"/>
                    <a:pt x="7339080" y="-52288"/>
                    <a:pt x="9335347" y="0"/>
                  </a:cubicBezTo>
                  <a:cubicBezTo>
                    <a:pt x="9458002" y="-14288"/>
                    <a:pt x="9538803" y="103418"/>
                    <a:pt x="9559085" y="223738"/>
                  </a:cubicBezTo>
                  <a:cubicBezTo>
                    <a:pt x="9554123" y="634946"/>
                    <a:pt x="9622933" y="1015817"/>
                    <a:pt x="9559085" y="1118663"/>
                  </a:cubicBezTo>
                  <a:cubicBezTo>
                    <a:pt x="9563860" y="1248395"/>
                    <a:pt x="9457908" y="1340571"/>
                    <a:pt x="9335347" y="1342401"/>
                  </a:cubicBezTo>
                  <a:cubicBezTo>
                    <a:pt x="5840539" y="1500942"/>
                    <a:pt x="3213801" y="1200565"/>
                    <a:pt x="223738" y="1342401"/>
                  </a:cubicBezTo>
                  <a:cubicBezTo>
                    <a:pt x="99451" y="1355038"/>
                    <a:pt x="1911" y="1241566"/>
                    <a:pt x="0" y="1118663"/>
                  </a:cubicBezTo>
                  <a:cubicBezTo>
                    <a:pt x="13633" y="844134"/>
                    <a:pt x="73284" y="528361"/>
                    <a:pt x="0" y="223738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Theo kim </a:t>
              </a:r>
              <a:r>
                <a:rPr lang="vi-VN" sz="3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vi-VN" sz="3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vi-VN" sz="3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vi-VN" sz="3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vi-VN" sz="3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vạch</a:t>
              </a:r>
              <a:r>
                <a:rPr lang="vi-VN" sz="3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vi-VN" sz="3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vạch</a:t>
              </a:r>
              <a:r>
                <a:rPr lang="vi-VN" sz="3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liền</a:t>
              </a:r>
              <a:r>
                <a:rPr lang="vi-VN" sz="3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nó</a:t>
              </a:r>
              <a:r>
                <a:rPr lang="vi-VN" sz="3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tương </a:t>
              </a:r>
              <a:r>
                <a:rPr lang="vi-VN" sz="3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vi-VN" sz="3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vi-VN" sz="3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 </a:t>
              </a:r>
              <a:r>
                <a:rPr lang="vi-VN" sz="3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vi-VN" sz="3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895CC576-5B24-6ACD-2CB1-C91FF8B15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0993" y="4395585"/>
              <a:ext cx="1140543" cy="114054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071004F-80BE-E2A2-5616-A8DC82C589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463" y="3203297"/>
            <a:ext cx="2559518" cy="252698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0A7D5CE-DA06-40D6-99B2-6D4FA2C81E5F}"/>
              </a:ext>
            </a:extLst>
          </p:cNvPr>
          <p:cNvCxnSpPr>
            <a:cxnSpLocks/>
          </p:cNvCxnSpPr>
          <p:nvPr/>
        </p:nvCxnSpPr>
        <p:spPr>
          <a:xfrm flipH="1">
            <a:off x="7959664" y="4482569"/>
            <a:ext cx="438123" cy="25744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876E5D3-24D7-48F4-F3C3-E1D10CADB8DA}"/>
              </a:ext>
            </a:extLst>
          </p:cNvPr>
          <p:cNvCxnSpPr>
            <a:cxnSpLocks/>
          </p:cNvCxnSpPr>
          <p:nvPr/>
        </p:nvCxnSpPr>
        <p:spPr>
          <a:xfrm flipV="1">
            <a:off x="8438607" y="3737500"/>
            <a:ext cx="59515" cy="7225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3C25562-89CB-9BA4-C434-CC59DF8370BD}"/>
              </a:ext>
            </a:extLst>
          </p:cNvPr>
          <p:cNvSpPr/>
          <p:nvPr/>
        </p:nvSpPr>
        <p:spPr>
          <a:xfrm>
            <a:off x="8371996" y="4401764"/>
            <a:ext cx="115981" cy="117436"/>
          </a:xfrm>
          <a:prstGeom prst="ellipse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D01E64C-D7E2-DEF1-FC29-705D9176E9C5}"/>
              </a:ext>
            </a:extLst>
          </p:cNvPr>
          <p:cNvSpPr/>
          <p:nvPr/>
        </p:nvSpPr>
        <p:spPr>
          <a:xfrm>
            <a:off x="8399624" y="3115138"/>
            <a:ext cx="1214597" cy="695579"/>
          </a:xfrm>
          <a:custGeom>
            <a:avLst/>
            <a:gdLst>
              <a:gd name="connsiteX0" fmla="*/ 0 w 1147666"/>
              <a:gd name="connsiteY0" fmla="*/ 0 h 643812"/>
              <a:gd name="connsiteX1" fmla="*/ 494523 w 1147666"/>
              <a:gd name="connsiteY1" fmla="*/ 65314 h 643812"/>
              <a:gd name="connsiteX2" fmla="*/ 923731 w 1147666"/>
              <a:gd name="connsiteY2" fmla="*/ 307910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94523 w 1147666"/>
              <a:gd name="connsiteY1" fmla="*/ 65314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20293 w 1147666"/>
              <a:gd name="connsiteY2" fmla="*/ 28384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899668 w 1147666"/>
              <a:gd name="connsiteY2" fmla="*/ 28384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899668 w 1147666"/>
              <a:gd name="connsiteY2" fmla="*/ 283847 h 643812"/>
              <a:gd name="connsiteX3" fmla="*/ 1147666 w 1147666"/>
              <a:gd name="connsiteY3" fmla="*/ 643812 h 643812"/>
              <a:gd name="connsiteX0" fmla="*/ 0 w 1171622"/>
              <a:gd name="connsiteY0" fmla="*/ 0 h 631513"/>
              <a:gd name="connsiteX1" fmla="*/ 480773 w 1171622"/>
              <a:gd name="connsiteY1" fmla="*/ 61876 h 631513"/>
              <a:gd name="connsiteX2" fmla="*/ 899668 w 1171622"/>
              <a:gd name="connsiteY2" fmla="*/ 283847 h 631513"/>
              <a:gd name="connsiteX3" fmla="*/ 1171622 w 1171622"/>
              <a:gd name="connsiteY3" fmla="*/ 631513 h 63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622" h="631513">
                <a:moveTo>
                  <a:pt x="0" y="0"/>
                </a:moveTo>
                <a:cubicBezTo>
                  <a:pt x="170284" y="6998"/>
                  <a:pt x="330828" y="14568"/>
                  <a:pt x="480773" y="61876"/>
                </a:cubicBezTo>
                <a:cubicBezTo>
                  <a:pt x="630718" y="109184"/>
                  <a:pt x="752998" y="173680"/>
                  <a:pt x="899668" y="283847"/>
                </a:cubicBezTo>
                <a:cubicBezTo>
                  <a:pt x="1015400" y="390576"/>
                  <a:pt x="1114083" y="511770"/>
                  <a:pt x="1171622" y="631513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185D793-34C1-E68A-55C9-A49027B00485}"/>
              </a:ext>
            </a:extLst>
          </p:cNvPr>
          <p:cNvSpPr/>
          <p:nvPr/>
        </p:nvSpPr>
        <p:spPr>
          <a:xfrm>
            <a:off x="8534638" y="3101590"/>
            <a:ext cx="1355705" cy="246993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C01578-C6E6-D50E-4A3F-BBE8E5FD8C17}"/>
              </a:ext>
            </a:extLst>
          </p:cNvPr>
          <p:cNvSpPr txBox="1"/>
          <p:nvPr/>
        </p:nvSpPr>
        <p:spPr>
          <a:xfrm>
            <a:off x="8641427" y="2554078"/>
            <a:ext cx="1295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5EC7C3-8538-A6C0-9D7C-BF34C33D4E35}"/>
              </a:ext>
            </a:extLst>
          </p:cNvPr>
          <p:cNvCxnSpPr>
            <a:cxnSpLocks/>
          </p:cNvCxnSpPr>
          <p:nvPr/>
        </p:nvCxnSpPr>
        <p:spPr>
          <a:xfrm>
            <a:off x="9569481" y="4362541"/>
            <a:ext cx="149863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2D3BA9D-4505-79AE-AD31-8C2C3CE4D8F4}"/>
              </a:ext>
            </a:extLst>
          </p:cNvPr>
          <p:cNvSpPr txBox="1"/>
          <p:nvPr/>
        </p:nvSpPr>
        <p:spPr>
          <a:xfrm>
            <a:off x="9629984" y="3834522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14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A298FF1-DF9C-91CD-465B-1B00A9C3D75E}"/>
              </a:ext>
            </a:extLst>
          </p:cNvPr>
          <p:cNvSpPr/>
          <p:nvPr/>
        </p:nvSpPr>
        <p:spPr>
          <a:xfrm flipV="1">
            <a:off x="9282344" y="5214443"/>
            <a:ext cx="1803812" cy="301910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  <a:gd name="connsiteX0" fmla="*/ 0 w 1534511"/>
              <a:gd name="connsiteY0" fmla="*/ 244376 h 244376"/>
              <a:gd name="connsiteX1" fmla="*/ 319009 w 1534511"/>
              <a:gd name="connsiteY1" fmla="*/ 51542 h 244376"/>
              <a:gd name="connsiteX2" fmla="*/ 1534511 w 1534511"/>
              <a:gd name="connsiteY2" fmla="*/ 11 h 244376"/>
              <a:gd name="connsiteX0" fmla="*/ 0 w 1554334"/>
              <a:gd name="connsiteY0" fmla="*/ 192834 h 192834"/>
              <a:gd name="connsiteX1" fmla="*/ 319009 w 1554334"/>
              <a:gd name="connsiteY1" fmla="*/ 0 h 192834"/>
              <a:gd name="connsiteX2" fmla="*/ 1554334 w 1554334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0281" h="192834">
                <a:moveTo>
                  <a:pt x="0" y="192834"/>
                </a:moveTo>
                <a:cubicBezTo>
                  <a:pt x="128986" y="112810"/>
                  <a:pt x="230222" y="57668"/>
                  <a:pt x="319009" y="0"/>
                </a:cubicBezTo>
                <a:lnTo>
                  <a:pt x="1560281" y="555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3EDD00-EF81-7635-02C8-84CD7F993E54}"/>
              </a:ext>
            </a:extLst>
          </p:cNvPr>
          <p:cNvSpPr txBox="1"/>
          <p:nvPr/>
        </p:nvSpPr>
        <p:spPr>
          <a:xfrm>
            <a:off x="9693981" y="4971121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.?.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0739A2C-5EA2-7BF6-B107-DCEA4561CB19}"/>
              </a:ext>
            </a:extLst>
          </p:cNvPr>
          <p:cNvCxnSpPr>
            <a:cxnSpLocks/>
          </p:cNvCxnSpPr>
          <p:nvPr/>
        </p:nvCxnSpPr>
        <p:spPr>
          <a:xfrm>
            <a:off x="5603634" y="4808634"/>
            <a:ext cx="174369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84321AC-74D8-9687-FCDB-BC6869B9A23D}"/>
              </a:ext>
            </a:extLst>
          </p:cNvPr>
          <p:cNvSpPr txBox="1"/>
          <p:nvPr/>
        </p:nvSpPr>
        <p:spPr>
          <a:xfrm>
            <a:off x="5713365" y="4270137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.?.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0C933FA-3A45-B428-0327-9422E8B3954F}"/>
              </a:ext>
            </a:extLst>
          </p:cNvPr>
          <p:cNvSpPr/>
          <p:nvPr/>
        </p:nvSpPr>
        <p:spPr>
          <a:xfrm flipH="1">
            <a:off x="5968255" y="3075334"/>
            <a:ext cx="1854946" cy="377144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5AFCA45-B348-89C7-A301-FA97186E2CC9}"/>
              </a:ext>
            </a:extLst>
          </p:cNvPr>
          <p:cNvSpPr txBox="1"/>
          <p:nvPr/>
        </p:nvSpPr>
        <p:spPr>
          <a:xfrm>
            <a:off x="6050660" y="2555745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.?.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A7AE357-DF80-1EF0-E213-936C5E3033FB}"/>
              </a:ext>
            </a:extLst>
          </p:cNvPr>
          <p:cNvSpPr/>
          <p:nvPr/>
        </p:nvSpPr>
        <p:spPr>
          <a:xfrm>
            <a:off x="9664484" y="4941437"/>
            <a:ext cx="605920" cy="5022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3C0AC8B-3832-3894-0F04-EEFE37D08D9A}"/>
              </a:ext>
            </a:extLst>
          </p:cNvPr>
          <p:cNvSpPr/>
          <p:nvPr/>
        </p:nvSpPr>
        <p:spPr>
          <a:xfrm>
            <a:off x="5654623" y="4315564"/>
            <a:ext cx="604274" cy="4244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42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0CFA71D-B8EC-1CCF-4EE9-02C01EDA38E9}"/>
              </a:ext>
            </a:extLst>
          </p:cNvPr>
          <p:cNvSpPr/>
          <p:nvPr/>
        </p:nvSpPr>
        <p:spPr>
          <a:xfrm>
            <a:off x="6009555" y="2602481"/>
            <a:ext cx="599786" cy="4244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55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8949A20-6AFF-4853-83B4-757A339C8779}"/>
              </a:ext>
            </a:extLst>
          </p:cNvPr>
          <p:cNvSpPr/>
          <p:nvPr/>
        </p:nvSpPr>
        <p:spPr>
          <a:xfrm>
            <a:off x="611844" y="2524986"/>
            <a:ext cx="4542748" cy="813131"/>
          </a:xfrm>
          <a:custGeom>
            <a:avLst/>
            <a:gdLst>
              <a:gd name="connsiteX0" fmla="*/ 0 w 4542748"/>
              <a:gd name="connsiteY0" fmla="*/ 135525 h 813131"/>
              <a:gd name="connsiteX1" fmla="*/ 135525 w 4542748"/>
              <a:gd name="connsiteY1" fmla="*/ 0 h 813131"/>
              <a:gd name="connsiteX2" fmla="*/ 4407223 w 4542748"/>
              <a:gd name="connsiteY2" fmla="*/ 0 h 813131"/>
              <a:gd name="connsiteX3" fmla="*/ 4542748 w 4542748"/>
              <a:gd name="connsiteY3" fmla="*/ 135525 h 813131"/>
              <a:gd name="connsiteX4" fmla="*/ 4542748 w 4542748"/>
              <a:gd name="connsiteY4" fmla="*/ 677606 h 813131"/>
              <a:gd name="connsiteX5" fmla="*/ 4407223 w 4542748"/>
              <a:gd name="connsiteY5" fmla="*/ 813131 h 813131"/>
              <a:gd name="connsiteX6" fmla="*/ 135525 w 4542748"/>
              <a:gd name="connsiteY6" fmla="*/ 813131 h 813131"/>
              <a:gd name="connsiteX7" fmla="*/ 0 w 4542748"/>
              <a:gd name="connsiteY7" fmla="*/ 677606 h 813131"/>
              <a:gd name="connsiteX8" fmla="*/ 0 w 4542748"/>
              <a:gd name="connsiteY8" fmla="*/ 135525 h 813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2748" h="813131" fill="none" extrusionOk="0">
                <a:moveTo>
                  <a:pt x="0" y="135525"/>
                </a:moveTo>
                <a:cubicBezTo>
                  <a:pt x="-7846" y="57396"/>
                  <a:pt x="68521" y="8929"/>
                  <a:pt x="135525" y="0"/>
                </a:cubicBezTo>
                <a:cubicBezTo>
                  <a:pt x="700523" y="-61902"/>
                  <a:pt x="3975692" y="-101778"/>
                  <a:pt x="4407223" y="0"/>
                </a:cubicBezTo>
                <a:cubicBezTo>
                  <a:pt x="4476066" y="-1883"/>
                  <a:pt x="4544248" y="58678"/>
                  <a:pt x="4542748" y="135525"/>
                </a:cubicBezTo>
                <a:cubicBezTo>
                  <a:pt x="4572300" y="288393"/>
                  <a:pt x="4576927" y="474620"/>
                  <a:pt x="4542748" y="677606"/>
                </a:cubicBezTo>
                <a:cubicBezTo>
                  <a:pt x="4534859" y="748592"/>
                  <a:pt x="4481197" y="809090"/>
                  <a:pt x="4407223" y="813131"/>
                </a:cubicBezTo>
                <a:cubicBezTo>
                  <a:pt x="2820668" y="670739"/>
                  <a:pt x="1416031" y="924232"/>
                  <a:pt x="135525" y="813131"/>
                </a:cubicBezTo>
                <a:cubicBezTo>
                  <a:pt x="58174" y="814383"/>
                  <a:pt x="-2354" y="763187"/>
                  <a:pt x="0" y="677606"/>
                </a:cubicBezTo>
                <a:cubicBezTo>
                  <a:pt x="-30954" y="419886"/>
                  <a:pt x="-13391" y="192077"/>
                  <a:pt x="0" y="135525"/>
                </a:cubicBezTo>
                <a:close/>
              </a:path>
              <a:path w="4542748" h="813131" stroke="0" extrusionOk="0">
                <a:moveTo>
                  <a:pt x="0" y="135525"/>
                </a:moveTo>
                <a:cubicBezTo>
                  <a:pt x="-8982" y="48807"/>
                  <a:pt x="59885" y="-1324"/>
                  <a:pt x="135525" y="0"/>
                </a:cubicBezTo>
                <a:cubicBezTo>
                  <a:pt x="2203156" y="-164947"/>
                  <a:pt x="2757291" y="-52288"/>
                  <a:pt x="4407223" y="0"/>
                </a:cubicBezTo>
                <a:cubicBezTo>
                  <a:pt x="4481447" y="-9772"/>
                  <a:pt x="4532454" y="62325"/>
                  <a:pt x="4542748" y="135525"/>
                </a:cubicBezTo>
                <a:cubicBezTo>
                  <a:pt x="4578434" y="285715"/>
                  <a:pt x="4576543" y="501700"/>
                  <a:pt x="4542748" y="677606"/>
                </a:cubicBezTo>
                <a:cubicBezTo>
                  <a:pt x="4548324" y="759653"/>
                  <a:pt x="4474958" y="800188"/>
                  <a:pt x="4407223" y="813131"/>
                </a:cubicBezTo>
                <a:cubicBezTo>
                  <a:pt x="3721045" y="971672"/>
                  <a:pt x="1638504" y="671295"/>
                  <a:pt x="135525" y="813131"/>
                </a:cubicBezTo>
                <a:cubicBezTo>
                  <a:pt x="60382" y="818306"/>
                  <a:pt x="11731" y="748375"/>
                  <a:pt x="0" y="677606"/>
                </a:cubicBezTo>
                <a:cubicBezTo>
                  <a:pt x="31373" y="563344"/>
                  <a:pt x="-23442" y="359543"/>
                  <a:pt x="0" y="135525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</a:rPr>
              <a:t>Theo </a:t>
            </a:r>
            <a:r>
              <a:rPr lang="en-US" sz="3200" b="1" dirty="0" err="1">
                <a:solidFill>
                  <a:schemeClr val="tx1"/>
                </a:solidFill>
              </a:rPr>
              <a:t>chiều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kim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đồng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hồ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3EE0E1D-719C-2C03-7D44-FB84A0E67ACA}"/>
              </a:ext>
            </a:extLst>
          </p:cNvPr>
          <p:cNvGrpSpPr/>
          <p:nvPr/>
        </p:nvGrpSpPr>
        <p:grpSpPr>
          <a:xfrm>
            <a:off x="6234918" y="5548304"/>
            <a:ext cx="1838626" cy="470980"/>
            <a:chOff x="4051360" y="5796879"/>
            <a:chExt cx="1838626" cy="340064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9B09133-4D66-7210-27CD-31D24B5959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77881" y="5796879"/>
              <a:ext cx="112105" cy="340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4C82848-23DB-7AAC-13A6-D19ABE8E8721}"/>
                </a:ext>
              </a:extLst>
            </p:cNvPr>
            <p:cNvCxnSpPr>
              <a:cxnSpLocks/>
            </p:cNvCxnSpPr>
            <p:nvPr/>
          </p:nvCxnSpPr>
          <p:spPr>
            <a:xfrm>
              <a:off x="4051360" y="6136943"/>
              <a:ext cx="17331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AAD4564F-A6A1-CF32-79B4-4DFDCD066F8B}"/>
              </a:ext>
            </a:extLst>
          </p:cNvPr>
          <p:cNvSpPr txBox="1"/>
          <p:nvPr/>
        </p:nvSpPr>
        <p:spPr>
          <a:xfrm>
            <a:off x="6440065" y="5465809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.?.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B3F3430-239F-A196-BD80-4C5489C1C36C}"/>
              </a:ext>
            </a:extLst>
          </p:cNvPr>
          <p:cNvSpPr/>
          <p:nvPr/>
        </p:nvSpPr>
        <p:spPr>
          <a:xfrm>
            <a:off x="6399462" y="5548304"/>
            <a:ext cx="605920" cy="4244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246407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  <p:bldP spid="20" grpId="0" animBg="1"/>
          <p:bldP spid="21" grpId="0"/>
          <p:bldP spid="23" grpId="0"/>
          <p:bldP spid="24" grpId="0" animBg="1"/>
          <p:bldP spid="25" grpId="0"/>
          <p:bldP spid="33" grpId="0"/>
          <p:bldP spid="34" grpId="0" animBg="1"/>
          <p:bldP spid="35" grpId="0"/>
          <p:bldP spid="36" grpId="0" animBg="1"/>
          <p:bldP spid="38" grpId="0" animBg="1"/>
          <p:bldP spid="40" grpId="0" animBg="1"/>
          <p:bldP spid="41" grpId="0" animBg="1"/>
          <p:bldP spid="52" grpId="0"/>
          <p:bldP spid="5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  <p:bldP spid="20" grpId="0" animBg="1"/>
          <p:bldP spid="21" grpId="0"/>
          <p:bldP spid="23" grpId="0"/>
          <p:bldP spid="24" grpId="0" animBg="1"/>
          <p:bldP spid="25" grpId="0"/>
          <p:bldP spid="33" grpId="0"/>
          <p:bldP spid="34" grpId="0" animBg="1"/>
          <p:bldP spid="35" grpId="0"/>
          <p:bldP spid="36" grpId="0" animBg="1"/>
          <p:bldP spid="38" grpId="0" animBg="1"/>
          <p:bldP spid="40" grpId="0" animBg="1"/>
          <p:bldP spid="41" grpId="0" animBg="1"/>
          <p:bldP spid="52" grpId="0"/>
          <p:bldP spid="56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8CB35FC-C9C7-B62D-F764-46CCDAF9D4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23"/>
                    </a14:imgEffect>
                    <a14:imgEffect>
                      <a14:saturation sat="2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B0E5653-3123-898F-23E4-C1E9D4ACDF42}"/>
              </a:ext>
            </a:extLst>
          </p:cNvPr>
          <p:cNvGrpSpPr/>
          <p:nvPr/>
        </p:nvGrpSpPr>
        <p:grpSpPr>
          <a:xfrm>
            <a:off x="450894" y="245737"/>
            <a:ext cx="10202929" cy="1912673"/>
            <a:chOff x="4800993" y="4395585"/>
            <a:chExt cx="10202929" cy="1912673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9FB48071-ADB6-CF84-3B6A-6A86282878B5}"/>
                </a:ext>
              </a:extLst>
            </p:cNvPr>
            <p:cNvSpPr/>
            <p:nvPr/>
          </p:nvSpPr>
          <p:spPr>
            <a:xfrm>
              <a:off x="5444837" y="4965857"/>
              <a:ext cx="9559085" cy="1342401"/>
            </a:xfrm>
            <a:custGeom>
              <a:avLst/>
              <a:gdLst>
                <a:gd name="connsiteX0" fmla="*/ 0 w 9559085"/>
                <a:gd name="connsiteY0" fmla="*/ 223738 h 1342401"/>
                <a:gd name="connsiteX1" fmla="*/ 223738 w 9559085"/>
                <a:gd name="connsiteY1" fmla="*/ 0 h 1342401"/>
                <a:gd name="connsiteX2" fmla="*/ 9335347 w 9559085"/>
                <a:gd name="connsiteY2" fmla="*/ 0 h 1342401"/>
                <a:gd name="connsiteX3" fmla="*/ 9559085 w 9559085"/>
                <a:gd name="connsiteY3" fmla="*/ 223738 h 1342401"/>
                <a:gd name="connsiteX4" fmla="*/ 9559085 w 9559085"/>
                <a:gd name="connsiteY4" fmla="*/ 1118663 h 1342401"/>
                <a:gd name="connsiteX5" fmla="*/ 9335347 w 9559085"/>
                <a:gd name="connsiteY5" fmla="*/ 1342401 h 1342401"/>
                <a:gd name="connsiteX6" fmla="*/ 223738 w 9559085"/>
                <a:gd name="connsiteY6" fmla="*/ 1342401 h 1342401"/>
                <a:gd name="connsiteX7" fmla="*/ 0 w 9559085"/>
                <a:gd name="connsiteY7" fmla="*/ 1118663 h 1342401"/>
                <a:gd name="connsiteX8" fmla="*/ 0 w 9559085"/>
                <a:gd name="connsiteY8" fmla="*/ 223738 h 1342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59085" h="1342401" fill="none" extrusionOk="0">
                  <a:moveTo>
                    <a:pt x="0" y="223738"/>
                  </a:moveTo>
                  <a:cubicBezTo>
                    <a:pt x="-6507" y="97450"/>
                    <a:pt x="108976" y="10023"/>
                    <a:pt x="223738" y="0"/>
                  </a:cubicBezTo>
                  <a:cubicBezTo>
                    <a:pt x="4243059" y="-61902"/>
                    <a:pt x="5622194" y="-101778"/>
                    <a:pt x="9335347" y="0"/>
                  </a:cubicBezTo>
                  <a:cubicBezTo>
                    <a:pt x="9449225" y="-3038"/>
                    <a:pt x="9564682" y="92712"/>
                    <a:pt x="9559085" y="223738"/>
                  </a:cubicBezTo>
                  <a:cubicBezTo>
                    <a:pt x="9633178" y="450247"/>
                    <a:pt x="9558034" y="888035"/>
                    <a:pt x="9559085" y="1118663"/>
                  </a:cubicBezTo>
                  <a:cubicBezTo>
                    <a:pt x="9545956" y="1235802"/>
                    <a:pt x="9454261" y="1320893"/>
                    <a:pt x="9335347" y="1342401"/>
                  </a:cubicBezTo>
                  <a:cubicBezTo>
                    <a:pt x="6275804" y="1200009"/>
                    <a:pt x="4468953" y="1453502"/>
                    <a:pt x="223738" y="1342401"/>
                  </a:cubicBezTo>
                  <a:cubicBezTo>
                    <a:pt x="79592" y="1352697"/>
                    <a:pt x="-4889" y="1264521"/>
                    <a:pt x="0" y="1118663"/>
                  </a:cubicBezTo>
                  <a:cubicBezTo>
                    <a:pt x="8238" y="749866"/>
                    <a:pt x="69259" y="615021"/>
                    <a:pt x="0" y="223738"/>
                  </a:cubicBezTo>
                  <a:close/>
                </a:path>
                <a:path w="9559085" h="1342401" stroke="0" extrusionOk="0">
                  <a:moveTo>
                    <a:pt x="0" y="223738"/>
                  </a:moveTo>
                  <a:cubicBezTo>
                    <a:pt x="-11905" y="84438"/>
                    <a:pt x="98641" y="-2560"/>
                    <a:pt x="223738" y="0"/>
                  </a:cubicBezTo>
                  <a:cubicBezTo>
                    <a:pt x="4475386" y="-164947"/>
                    <a:pt x="7339080" y="-52288"/>
                    <a:pt x="9335347" y="0"/>
                  </a:cubicBezTo>
                  <a:cubicBezTo>
                    <a:pt x="9458002" y="-14288"/>
                    <a:pt x="9538803" y="103418"/>
                    <a:pt x="9559085" y="223738"/>
                  </a:cubicBezTo>
                  <a:cubicBezTo>
                    <a:pt x="9554123" y="634946"/>
                    <a:pt x="9622933" y="1015817"/>
                    <a:pt x="9559085" y="1118663"/>
                  </a:cubicBezTo>
                  <a:cubicBezTo>
                    <a:pt x="9563860" y="1248395"/>
                    <a:pt x="9457908" y="1340571"/>
                    <a:pt x="9335347" y="1342401"/>
                  </a:cubicBezTo>
                  <a:cubicBezTo>
                    <a:pt x="5840539" y="1500942"/>
                    <a:pt x="3213801" y="1200565"/>
                    <a:pt x="223738" y="1342401"/>
                  </a:cubicBezTo>
                  <a:cubicBezTo>
                    <a:pt x="99451" y="1355038"/>
                    <a:pt x="1911" y="1241566"/>
                    <a:pt x="0" y="1118663"/>
                  </a:cubicBezTo>
                  <a:cubicBezTo>
                    <a:pt x="13633" y="844134"/>
                    <a:pt x="73284" y="528361"/>
                    <a:pt x="0" y="223738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Theo kim </a:t>
              </a:r>
              <a:r>
                <a:rPr lang="vi-VN" sz="3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vi-VN" sz="3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vi-VN" sz="3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vi-VN" sz="3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vi-VN" sz="3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vạch</a:t>
              </a:r>
              <a:r>
                <a:rPr lang="vi-VN" sz="3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vi-VN" sz="3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vạch</a:t>
              </a:r>
              <a:r>
                <a:rPr lang="vi-VN" sz="3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liền</a:t>
              </a:r>
              <a:r>
                <a:rPr lang="vi-VN" sz="3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nó</a:t>
              </a:r>
              <a:r>
                <a:rPr lang="vi-VN" sz="3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tương </a:t>
              </a:r>
              <a:r>
                <a:rPr lang="vi-VN" sz="3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vi-VN" sz="3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vi-VN" sz="3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 </a:t>
              </a:r>
              <a:r>
                <a:rPr lang="vi-VN" sz="3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vi-VN" sz="3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895CC576-5B24-6ACD-2CB1-C91FF8B15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0993" y="4395585"/>
              <a:ext cx="1140543" cy="114054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EDFAABE-9E46-05E3-72CB-C2D072B1B0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305" y="3305692"/>
            <a:ext cx="2559518" cy="2526982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5636E51-D4F8-9F54-6574-74109187AFDB}"/>
              </a:ext>
            </a:extLst>
          </p:cNvPr>
          <p:cNvCxnSpPr>
            <a:cxnSpLocks/>
          </p:cNvCxnSpPr>
          <p:nvPr/>
        </p:nvCxnSpPr>
        <p:spPr>
          <a:xfrm flipH="1">
            <a:off x="8852174" y="4584964"/>
            <a:ext cx="505455" cy="10379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1240F71-65E0-26C7-D140-0A27862EC549}"/>
              </a:ext>
            </a:extLst>
          </p:cNvPr>
          <p:cNvCxnSpPr>
            <a:cxnSpLocks/>
          </p:cNvCxnSpPr>
          <p:nvPr/>
        </p:nvCxnSpPr>
        <p:spPr>
          <a:xfrm flipH="1" flipV="1">
            <a:off x="8995359" y="3955020"/>
            <a:ext cx="403090" cy="6074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20AC4CD7-7719-6BC9-4E1C-0F2234C9590A}"/>
              </a:ext>
            </a:extLst>
          </p:cNvPr>
          <p:cNvSpPr/>
          <p:nvPr/>
        </p:nvSpPr>
        <p:spPr>
          <a:xfrm>
            <a:off x="9331838" y="4504159"/>
            <a:ext cx="115981" cy="117436"/>
          </a:xfrm>
          <a:prstGeom prst="ellipse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9C68163-1C52-3041-6001-677E43282150}"/>
              </a:ext>
            </a:extLst>
          </p:cNvPr>
          <p:cNvSpPr/>
          <p:nvPr/>
        </p:nvSpPr>
        <p:spPr>
          <a:xfrm flipH="1">
            <a:off x="8175231" y="3207800"/>
            <a:ext cx="1214597" cy="695579"/>
          </a:xfrm>
          <a:custGeom>
            <a:avLst/>
            <a:gdLst>
              <a:gd name="connsiteX0" fmla="*/ 0 w 1147666"/>
              <a:gd name="connsiteY0" fmla="*/ 0 h 643812"/>
              <a:gd name="connsiteX1" fmla="*/ 494523 w 1147666"/>
              <a:gd name="connsiteY1" fmla="*/ 65314 h 643812"/>
              <a:gd name="connsiteX2" fmla="*/ 923731 w 1147666"/>
              <a:gd name="connsiteY2" fmla="*/ 307910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94523 w 1147666"/>
              <a:gd name="connsiteY1" fmla="*/ 65314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20293 w 1147666"/>
              <a:gd name="connsiteY2" fmla="*/ 28384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899668 w 1147666"/>
              <a:gd name="connsiteY2" fmla="*/ 28384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899668 w 1147666"/>
              <a:gd name="connsiteY2" fmla="*/ 283847 h 643812"/>
              <a:gd name="connsiteX3" fmla="*/ 1147666 w 1147666"/>
              <a:gd name="connsiteY3" fmla="*/ 643812 h 643812"/>
              <a:gd name="connsiteX0" fmla="*/ 0 w 1171622"/>
              <a:gd name="connsiteY0" fmla="*/ 0 h 631513"/>
              <a:gd name="connsiteX1" fmla="*/ 480773 w 1171622"/>
              <a:gd name="connsiteY1" fmla="*/ 61876 h 631513"/>
              <a:gd name="connsiteX2" fmla="*/ 899668 w 1171622"/>
              <a:gd name="connsiteY2" fmla="*/ 283847 h 631513"/>
              <a:gd name="connsiteX3" fmla="*/ 1171622 w 1171622"/>
              <a:gd name="connsiteY3" fmla="*/ 631513 h 63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622" h="631513">
                <a:moveTo>
                  <a:pt x="0" y="0"/>
                </a:moveTo>
                <a:cubicBezTo>
                  <a:pt x="170284" y="6998"/>
                  <a:pt x="330828" y="14568"/>
                  <a:pt x="480773" y="61876"/>
                </a:cubicBezTo>
                <a:cubicBezTo>
                  <a:pt x="630718" y="109184"/>
                  <a:pt x="752998" y="173680"/>
                  <a:pt x="899668" y="283847"/>
                </a:cubicBezTo>
                <a:cubicBezTo>
                  <a:pt x="1015400" y="390576"/>
                  <a:pt x="1114083" y="511770"/>
                  <a:pt x="1171622" y="631513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7941156-91E9-357B-C0F8-1F501F8BEEE9}"/>
              </a:ext>
            </a:extLst>
          </p:cNvPr>
          <p:cNvSpPr/>
          <p:nvPr/>
        </p:nvSpPr>
        <p:spPr>
          <a:xfrm flipH="1" flipV="1">
            <a:off x="6941127" y="5598648"/>
            <a:ext cx="1978491" cy="301910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  <a:gd name="connsiteX0" fmla="*/ 0 w 1534511"/>
              <a:gd name="connsiteY0" fmla="*/ 244376 h 244376"/>
              <a:gd name="connsiteX1" fmla="*/ 319009 w 1534511"/>
              <a:gd name="connsiteY1" fmla="*/ 51542 h 244376"/>
              <a:gd name="connsiteX2" fmla="*/ 1534511 w 1534511"/>
              <a:gd name="connsiteY2" fmla="*/ 11 h 244376"/>
              <a:gd name="connsiteX0" fmla="*/ 0 w 1554334"/>
              <a:gd name="connsiteY0" fmla="*/ 192834 h 192834"/>
              <a:gd name="connsiteX1" fmla="*/ 319009 w 1554334"/>
              <a:gd name="connsiteY1" fmla="*/ 0 h 192834"/>
              <a:gd name="connsiteX2" fmla="*/ 1554334 w 1554334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2780107"/>
              <a:gd name="connsiteY0" fmla="*/ 192834 h 192834"/>
              <a:gd name="connsiteX1" fmla="*/ 319009 w 2780107"/>
              <a:gd name="connsiteY1" fmla="*/ 0 h 192834"/>
              <a:gd name="connsiteX2" fmla="*/ 2780107 w 2780107"/>
              <a:gd name="connsiteY2" fmla="*/ 10136 h 19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0107" h="192834">
                <a:moveTo>
                  <a:pt x="0" y="192834"/>
                </a:moveTo>
                <a:cubicBezTo>
                  <a:pt x="128986" y="112810"/>
                  <a:pt x="230222" y="57668"/>
                  <a:pt x="319009" y="0"/>
                </a:cubicBezTo>
                <a:lnTo>
                  <a:pt x="2780107" y="1013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DA75AD-A141-F362-3F01-4FCCC2980EF4}"/>
              </a:ext>
            </a:extLst>
          </p:cNvPr>
          <p:cNvSpPr txBox="1"/>
          <p:nvPr/>
        </p:nvSpPr>
        <p:spPr>
          <a:xfrm>
            <a:off x="7105001" y="5366676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.?.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56BA56D-F361-89FC-D043-27312504CAA0}"/>
              </a:ext>
            </a:extLst>
          </p:cNvPr>
          <p:cNvCxnSpPr>
            <a:cxnSpLocks/>
          </p:cNvCxnSpPr>
          <p:nvPr/>
        </p:nvCxnSpPr>
        <p:spPr>
          <a:xfrm>
            <a:off x="6759474" y="4346215"/>
            <a:ext cx="14994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424092F-831E-3CE5-2760-B2CDF821D977}"/>
              </a:ext>
            </a:extLst>
          </p:cNvPr>
          <p:cNvSpPr txBox="1"/>
          <p:nvPr/>
        </p:nvSpPr>
        <p:spPr>
          <a:xfrm>
            <a:off x="6687179" y="3809741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13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3CF4D7E-74C6-DAFF-585D-846E450039A5}"/>
              </a:ext>
            </a:extLst>
          </p:cNvPr>
          <p:cNvSpPr/>
          <p:nvPr/>
        </p:nvSpPr>
        <p:spPr>
          <a:xfrm flipH="1">
            <a:off x="7748171" y="3211277"/>
            <a:ext cx="1395312" cy="246993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F06B00-50A0-14A0-D39A-D6EFADDDA62E}"/>
              </a:ext>
            </a:extLst>
          </p:cNvPr>
          <p:cNvSpPr txBox="1"/>
          <p:nvPr/>
        </p:nvSpPr>
        <p:spPr>
          <a:xfrm>
            <a:off x="7674324" y="2691688"/>
            <a:ext cx="1295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7D26FC3-4385-E456-6E90-95177F39DCD1}"/>
              </a:ext>
            </a:extLst>
          </p:cNvPr>
          <p:cNvSpPr/>
          <p:nvPr/>
        </p:nvSpPr>
        <p:spPr>
          <a:xfrm>
            <a:off x="7057951" y="5323898"/>
            <a:ext cx="605920" cy="5022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E157D71-2DA4-833C-8FEB-62507FFC18D8}"/>
              </a:ext>
            </a:extLst>
          </p:cNvPr>
          <p:cNvSpPr/>
          <p:nvPr/>
        </p:nvSpPr>
        <p:spPr>
          <a:xfrm>
            <a:off x="542440" y="2658140"/>
            <a:ext cx="4829400" cy="813131"/>
          </a:xfrm>
          <a:custGeom>
            <a:avLst/>
            <a:gdLst>
              <a:gd name="connsiteX0" fmla="*/ 0 w 4829400"/>
              <a:gd name="connsiteY0" fmla="*/ 135525 h 813131"/>
              <a:gd name="connsiteX1" fmla="*/ 135525 w 4829400"/>
              <a:gd name="connsiteY1" fmla="*/ 0 h 813131"/>
              <a:gd name="connsiteX2" fmla="*/ 4693875 w 4829400"/>
              <a:gd name="connsiteY2" fmla="*/ 0 h 813131"/>
              <a:gd name="connsiteX3" fmla="*/ 4829400 w 4829400"/>
              <a:gd name="connsiteY3" fmla="*/ 135525 h 813131"/>
              <a:gd name="connsiteX4" fmla="*/ 4829400 w 4829400"/>
              <a:gd name="connsiteY4" fmla="*/ 677606 h 813131"/>
              <a:gd name="connsiteX5" fmla="*/ 4693875 w 4829400"/>
              <a:gd name="connsiteY5" fmla="*/ 813131 h 813131"/>
              <a:gd name="connsiteX6" fmla="*/ 135525 w 4829400"/>
              <a:gd name="connsiteY6" fmla="*/ 813131 h 813131"/>
              <a:gd name="connsiteX7" fmla="*/ 0 w 4829400"/>
              <a:gd name="connsiteY7" fmla="*/ 677606 h 813131"/>
              <a:gd name="connsiteX8" fmla="*/ 0 w 4829400"/>
              <a:gd name="connsiteY8" fmla="*/ 135525 h 813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9400" h="813131" fill="none" extrusionOk="0">
                <a:moveTo>
                  <a:pt x="0" y="135525"/>
                </a:moveTo>
                <a:cubicBezTo>
                  <a:pt x="-7846" y="57396"/>
                  <a:pt x="68521" y="8929"/>
                  <a:pt x="135525" y="0"/>
                </a:cubicBezTo>
                <a:cubicBezTo>
                  <a:pt x="983798" y="-61902"/>
                  <a:pt x="3173686" y="-101778"/>
                  <a:pt x="4693875" y="0"/>
                </a:cubicBezTo>
                <a:cubicBezTo>
                  <a:pt x="4762718" y="-1883"/>
                  <a:pt x="4830900" y="58678"/>
                  <a:pt x="4829400" y="135525"/>
                </a:cubicBezTo>
                <a:cubicBezTo>
                  <a:pt x="4858952" y="288393"/>
                  <a:pt x="4863579" y="474620"/>
                  <a:pt x="4829400" y="677606"/>
                </a:cubicBezTo>
                <a:cubicBezTo>
                  <a:pt x="4821511" y="748592"/>
                  <a:pt x="4767849" y="809090"/>
                  <a:pt x="4693875" y="813131"/>
                </a:cubicBezTo>
                <a:cubicBezTo>
                  <a:pt x="4102609" y="670739"/>
                  <a:pt x="1664164" y="924232"/>
                  <a:pt x="135525" y="813131"/>
                </a:cubicBezTo>
                <a:cubicBezTo>
                  <a:pt x="58174" y="814383"/>
                  <a:pt x="-2354" y="763187"/>
                  <a:pt x="0" y="677606"/>
                </a:cubicBezTo>
                <a:cubicBezTo>
                  <a:pt x="-30954" y="419886"/>
                  <a:pt x="-13391" y="192077"/>
                  <a:pt x="0" y="135525"/>
                </a:cubicBezTo>
                <a:close/>
              </a:path>
              <a:path w="4829400" h="813131" stroke="0" extrusionOk="0">
                <a:moveTo>
                  <a:pt x="0" y="135525"/>
                </a:moveTo>
                <a:cubicBezTo>
                  <a:pt x="-8982" y="48807"/>
                  <a:pt x="59885" y="-1324"/>
                  <a:pt x="135525" y="0"/>
                </a:cubicBezTo>
                <a:cubicBezTo>
                  <a:pt x="1281322" y="-164947"/>
                  <a:pt x="2633397" y="-52288"/>
                  <a:pt x="4693875" y="0"/>
                </a:cubicBezTo>
                <a:cubicBezTo>
                  <a:pt x="4768099" y="-9772"/>
                  <a:pt x="4819106" y="62325"/>
                  <a:pt x="4829400" y="135525"/>
                </a:cubicBezTo>
                <a:cubicBezTo>
                  <a:pt x="4865086" y="285715"/>
                  <a:pt x="4863195" y="501700"/>
                  <a:pt x="4829400" y="677606"/>
                </a:cubicBezTo>
                <a:cubicBezTo>
                  <a:pt x="4834976" y="759653"/>
                  <a:pt x="4761610" y="800188"/>
                  <a:pt x="4693875" y="813131"/>
                </a:cubicBezTo>
                <a:cubicBezTo>
                  <a:pt x="3119283" y="971672"/>
                  <a:pt x="1790237" y="671295"/>
                  <a:pt x="135525" y="813131"/>
                </a:cubicBezTo>
                <a:cubicBezTo>
                  <a:pt x="60382" y="818306"/>
                  <a:pt x="11731" y="748375"/>
                  <a:pt x="0" y="677606"/>
                </a:cubicBezTo>
                <a:cubicBezTo>
                  <a:pt x="31373" y="563344"/>
                  <a:pt x="-23442" y="359543"/>
                  <a:pt x="0" y="135525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</a:rPr>
              <a:t>Ngược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chiều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kim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đồng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hồ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C5AAD8-8311-16DF-447B-5F95E4618D74}"/>
              </a:ext>
            </a:extLst>
          </p:cNvPr>
          <p:cNvSpPr/>
          <p:nvPr/>
        </p:nvSpPr>
        <p:spPr>
          <a:xfrm>
            <a:off x="6759474" y="2732620"/>
            <a:ext cx="948098" cy="4356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</a:rPr>
              <a:t>Kém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1C1EE85-C2C3-7304-75A6-B0AD578621E4}"/>
              </a:ext>
            </a:extLst>
          </p:cNvPr>
          <p:cNvSpPr/>
          <p:nvPr/>
        </p:nvSpPr>
        <p:spPr>
          <a:xfrm>
            <a:off x="5784975" y="3903379"/>
            <a:ext cx="948098" cy="4356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</a:rPr>
              <a:t>Kém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0C0EA2-1E76-A07F-173A-011A49166357}"/>
              </a:ext>
            </a:extLst>
          </p:cNvPr>
          <p:cNvSpPr/>
          <p:nvPr/>
        </p:nvSpPr>
        <p:spPr>
          <a:xfrm>
            <a:off x="6004743" y="5396990"/>
            <a:ext cx="948098" cy="4356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</a:rPr>
              <a:t>Kém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83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1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 animBg="1"/>
          <p:bldP spid="12" grpId="0"/>
          <p:bldP spid="15" grpId="0" animBg="1"/>
          <p:bldP spid="17" grpId="0"/>
          <p:bldP spid="26" grpId="0" animBg="1"/>
          <p:bldP spid="27" grpId="0" animBg="1"/>
          <p:bldP spid="28" grpId="0" animBg="1"/>
          <p:bldP spid="29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1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 animBg="1"/>
          <p:bldP spid="12" grpId="0"/>
          <p:bldP spid="15" grpId="0" animBg="1"/>
          <p:bldP spid="17" grpId="0"/>
          <p:bldP spid="26" grpId="0" animBg="1"/>
          <p:bldP spid="27" grpId="0" animBg="1"/>
          <p:bldP spid="28" grpId="0" animBg="1"/>
          <p:bldP spid="29" grpId="0" animBg="1"/>
          <p:bldP spid="31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8CB35FC-C9C7-B62D-F764-46CCDAF9D4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223"/>
                    </a14:imgEffect>
                    <a14:imgEffect>
                      <a14:saturation sat="2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AFFA0B9-7EEF-93D7-E4B3-C378E944A2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04671" y="1568810"/>
            <a:ext cx="5517946" cy="4590852"/>
          </a:xfrm>
          <a:prstGeom prst="rect">
            <a:avLst/>
          </a:prstGeom>
        </p:spPr>
      </p:pic>
      <p:pic>
        <p:nvPicPr>
          <p:cNvPr id="11" name="Picture 10" descr="A picture containing dog, toy, doll&#10;&#10;Description automatically generated">
            <a:extLst>
              <a:ext uri="{FF2B5EF4-FFF2-40B4-BE49-F238E27FC236}">
                <a16:creationId xmlns:a16="http://schemas.microsoft.com/office/drawing/2014/main" id="{9ED5F8BA-9256-7658-B1C7-14187209FE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31" y="3429000"/>
            <a:ext cx="4202794" cy="327688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3EB0238-CF6D-1730-A9DD-315891932CCA}"/>
              </a:ext>
            </a:extLst>
          </p:cNvPr>
          <p:cNvGrpSpPr/>
          <p:nvPr/>
        </p:nvGrpSpPr>
        <p:grpSpPr>
          <a:xfrm>
            <a:off x="3435077" y="2978184"/>
            <a:ext cx="4857134" cy="3600986"/>
            <a:chOff x="4149463" y="8203976"/>
            <a:chExt cx="7211396" cy="36009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99D14A-F858-A4BE-D354-A711704390A3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BÀI HỌC </a:t>
              </a:r>
            </a:p>
            <a:p>
              <a:pPr algn="ctr"/>
              <a:r>
                <a:rPr lang="en-US" sz="60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VÀ </a:t>
              </a:r>
            </a:p>
            <a:p>
              <a:pPr algn="ctr">
                <a:lnSpc>
                  <a:spcPct val="80000"/>
                </a:lnSpc>
              </a:pPr>
              <a:r>
                <a:rPr lang="en-US" sz="60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THỰC HÀNH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D69235-C3E7-F106-A2C2-F18FABA3E3EB}"/>
                </a:ext>
              </a:extLst>
            </p:cNvPr>
            <p:cNvSpPr txBox="1"/>
            <p:nvPr/>
          </p:nvSpPr>
          <p:spPr>
            <a:xfrm>
              <a:off x="4166957" y="8203976"/>
              <a:ext cx="7193902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B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À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I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Ọ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 </a:t>
              </a:r>
            </a:p>
            <a:p>
              <a:pPr algn="ctr"/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V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CC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À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</a:p>
            <a:p>
              <a:pPr algn="ctr">
                <a:lnSpc>
                  <a:spcPct val="8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Ự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À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</a:p>
            <a:p>
              <a:pPr algn="ctr"/>
              <a:endParaRPr lang="en-US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592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748</Words>
  <Application>Microsoft Office PowerPoint</Application>
  <PresentationFormat>Màn hình rộng</PresentationFormat>
  <Paragraphs>157</Paragraphs>
  <Slides>29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29</vt:i4>
      </vt:variant>
    </vt:vector>
  </HeadingPairs>
  <TitlesOfParts>
    <vt:vector size="41" baseType="lpstr">
      <vt:lpstr>LNTH-LuoLuoNotangYuanTi 1</vt:lpstr>
      <vt:lpstr>SVN-Hole Hearted</vt:lpstr>
      <vt:lpstr>SVN-Poky's</vt:lpstr>
      <vt:lpstr>UTM Cookies</vt:lpstr>
      <vt:lpstr>UTM Duepuntozero</vt:lpstr>
      <vt:lpstr>UTM Edwardian</vt:lpstr>
      <vt:lpstr>UVN Banh Mi</vt:lpstr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PHAM ANH THU</dc:creator>
  <cp:lastModifiedBy>nhi nguyen</cp:lastModifiedBy>
  <cp:revision>6</cp:revision>
  <dcterms:created xsi:type="dcterms:W3CDTF">2022-08-09T03:32:21Z</dcterms:created>
  <dcterms:modified xsi:type="dcterms:W3CDTF">2023-11-26T02:39:52Z</dcterms:modified>
</cp:coreProperties>
</file>